
<file path=[Content_Types].xml><?xml version="1.0" encoding="utf-8"?>
<Types xmlns="http://schemas.openxmlformats.org/package/2006/content-types">
  <Override PartName="/_rels/.rels" ContentType="application/vnd.openxmlformats-package.relationships+xml"/>
  <Override PartName="/docProps/app.xml" ContentType="application/vnd.openxmlformats-officedocument.extended-properties+xml"/>
  <Override PartName="/docProps/core.xml" ContentType="application/vnd.openxmlformats-package.core-properties+xml"/>
  <Override PartName="/ppt/_rels/presentation.xml.rels" ContentType="application/vnd.openxmlformats-package.relationships+xml"/>
  <Override PartName="/ppt/notesSlides/_rels/notesSlide75.xml.rels" ContentType="application/vnd.openxmlformats-package.relationships+xml"/>
  <Override PartName="/ppt/notesSlides/_rels/notesSlide72.xml.rels" ContentType="application/vnd.openxmlformats-package.relationships+xml"/>
  <Override PartName="/ppt/notesSlides/_rels/notesSlide71.xml.rels" ContentType="application/vnd.openxmlformats-package.relationships+xml"/>
  <Override PartName="/ppt/notesSlides/_rels/notesSlide58.xml.rels" ContentType="application/vnd.openxmlformats-package.relationships+xml"/>
  <Override PartName="/ppt/notesSlides/_rels/notesSlide57.xml.rels" ContentType="application/vnd.openxmlformats-package.relationships+xml"/>
  <Override PartName="/ppt/notesSlides/_rels/notesSlide56.xml.rels" ContentType="application/vnd.openxmlformats-package.relationships+xml"/>
  <Override PartName="/ppt/notesSlides/_rels/notesSlide43.xml.rels" ContentType="application/vnd.openxmlformats-package.relationships+xml"/>
  <Override PartName="/ppt/notesSlides/_rels/notesSlide42.xml.rels" ContentType="application/vnd.openxmlformats-package.relationships+xml"/>
  <Override PartName="/ppt/notesSlides/_rels/notesSlide25.xml.rels" ContentType="application/vnd.openxmlformats-package.relationships+xml"/>
  <Override PartName="/ppt/notesSlides/_rels/notesSlide41.xml.rels" ContentType="application/vnd.openxmlformats-package.relationships+xml"/>
  <Override PartName="/ppt/notesSlides/_rels/notesSlide49.xml.rels" ContentType="application/vnd.openxmlformats-package.relationships+xml"/>
  <Override PartName="/ppt/notesSlides/_rels/notesSlide55.xml.rels" ContentType="application/vnd.openxmlformats-package.relationships+xml"/>
  <Override PartName="/ppt/notesSlides/_rels/notesSlide14.xml.rels" ContentType="application/vnd.openxmlformats-package.relationships+xml"/>
  <Override PartName="/ppt/notesSlides/_rels/notesSlide73.xml.rels" ContentType="application/vnd.openxmlformats-package.relationships+xml"/>
  <Override PartName="/ppt/notesSlides/_rels/notesSlide15.xml.rels" ContentType="application/vnd.openxmlformats-package.relationships+xml"/>
  <Override PartName="/ppt/notesSlides/_rels/notesSlide44.xml.rels" ContentType="application/vnd.openxmlformats-package.relationships+xml"/>
  <Override PartName="/ppt/notesSlides/_rels/notesSlide52.xml.rels" ContentType="application/vnd.openxmlformats-package.relationships+xml"/>
  <Override PartName="/ppt/notesSlides/_rels/notesSlide47.xml.rels" ContentType="application/vnd.openxmlformats-package.relationships+xml"/>
  <Override PartName="/ppt/notesSlides/_rels/notesSlide48.xml.rels" ContentType="application/vnd.openxmlformats-package.relationships+xml"/>
  <Override PartName="/ppt/notesSlides/_rels/notesSlide54.xml.rels" ContentType="application/vnd.openxmlformats-package.relationships+xml"/>
  <Override PartName="/ppt/notesSlides/_rels/notesSlide45.xml.rels" ContentType="application/vnd.openxmlformats-package.relationships+xml"/>
  <Override PartName="/ppt/notesSlides/_rels/notesSlide46.xml.rels" ContentType="application/vnd.openxmlformats-package.relationships+xml"/>
  <Override PartName="/ppt/notesSlides/_rels/notesSlide51.xml.rels" ContentType="application/vnd.openxmlformats-package.relationships+xml"/>
  <Override PartName="/ppt/notesSlides/notesSlide75.xml" ContentType="application/vnd.openxmlformats-officedocument.presentationml.notesSlide+xml"/>
  <Override PartName="/ppt/notesSlides/notesSlide73.xml" ContentType="application/vnd.openxmlformats-officedocument.presentationml.notesSlide+xml"/>
  <Override PartName="/ppt/notesSlides/notesSlide72.xml" ContentType="application/vnd.openxmlformats-officedocument.presentationml.notesSlide+xml"/>
  <Override PartName="/ppt/notesSlides/notesSlide71.xml" ContentType="application/vnd.openxmlformats-officedocument.presentationml.notesSlide+xml"/>
  <Override PartName="/ppt/notesSlides/notesSlide58.xml" ContentType="application/vnd.openxmlformats-officedocument.presentationml.notesSlide+xml"/>
  <Override PartName="/ppt/notesSlides/notesSlide57.xml" ContentType="application/vnd.openxmlformats-officedocument.presentationml.notesSlide+xml"/>
  <Override PartName="/ppt/notesSlides/notesSlide56.xml" ContentType="application/vnd.openxmlformats-officedocument.presentationml.notesSlide+xml"/>
  <Override PartName="/ppt/notesSlides/notesSlide43.xml" ContentType="application/vnd.openxmlformats-officedocument.presentationml.notesSlide+xml"/>
  <Override PartName="/ppt/notesSlides/notesSlide42.xml" ContentType="application/vnd.openxmlformats-officedocument.presentationml.notesSlide+xml"/>
  <Override PartName="/ppt/notesSlides/notesSlide41.xml" ContentType="application/vnd.openxmlformats-officedocument.presentationml.notesSlide+xml"/>
  <Override PartName="/ppt/notesSlides/notesSlide25.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44.xml" ContentType="application/vnd.openxmlformats-officedocument.presentationml.notesSlide+xml"/>
  <Override PartName="/ppt/notesSlides/notesSlide51.xml" ContentType="application/vnd.openxmlformats-officedocument.presentationml.notesSlide+xml"/>
  <Override PartName="/ppt/notesSlides/notesSlide45.xml" ContentType="application/vnd.openxmlformats-officedocument.presentationml.notesSlide+xml"/>
  <Override PartName="/ppt/notesSlides/notesSlide52.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54.xml" ContentType="application/vnd.openxmlformats-officedocument.presentationml.notesSlide+xml"/>
  <Override PartName="/ppt/notesSlides/notesSlide48.xml" ContentType="application/vnd.openxmlformats-officedocument.presentationml.notesSlide+xml"/>
  <Override PartName="/ppt/notesSlides/notesSlide55.xml" ContentType="application/vnd.openxmlformats-officedocument.presentationml.notesSlide+xml"/>
  <Override PartName="/ppt/notesSlides/notesSlide49.xml" ContentType="application/vnd.openxmlformats-officedocument.presentationml.notesSlide+xml"/>
  <Override PartName="/ppt/media/image98.png" ContentType="image/png"/>
  <Override PartName="/ppt/media/image97.png" ContentType="image/png"/>
  <Override PartName="/ppt/media/image96.png" ContentType="image/png"/>
  <Override PartName="/ppt/media/image95.png" ContentType="image/png"/>
  <Override PartName="/ppt/media/image94.png" ContentType="image/png"/>
  <Override PartName="/ppt/media/image93.png" ContentType="image/png"/>
  <Override PartName="/ppt/media/image92.png" ContentType="image/png"/>
  <Override PartName="/ppt/media/image90.png" ContentType="image/png"/>
  <Override PartName="/ppt/media/image81.jpeg" ContentType="image/jpeg"/>
  <Override PartName="/ppt/media/image79.png" ContentType="image/png"/>
  <Override PartName="/ppt/media/image35.jpeg" ContentType="image/jpeg"/>
  <Override PartName="/ppt/media/image19.png" ContentType="image/png"/>
  <Override PartName="/ppt/media/image87.png" ContentType="image/png"/>
  <Override PartName="/ppt/media/image6.png" ContentType="image/png"/>
  <Override PartName="/ppt/media/image71.jpeg" ContentType="image/jpeg"/>
  <Override PartName="/ppt/media/image86.png" ContentType="image/png"/>
  <Override PartName="/ppt/media/image5.png" ContentType="image/png"/>
  <Override PartName="/ppt/media/image42.jpeg" ContentType="image/jpeg"/>
  <Override PartName="/ppt/media/image85.png" ContentType="image/png"/>
  <Override PartName="/ppt/media/image4.png" ContentType="image/png"/>
  <Override PartName="/ppt/media/image84.png" ContentType="image/png"/>
  <Override PartName="/ppt/media/image3.png" ContentType="image/png"/>
  <Override PartName="/ppt/media/image82.png" ContentType="image/png"/>
  <Override PartName="/ppt/media/image1.png" ContentType="image/png"/>
  <Override PartName="/ppt/media/image40.jpeg" ContentType="image/jpeg"/>
  <Override PartName="/ppt/media/image73.jpeg" ContentType="image/jpeg"/>
  <Override PartName="/ppt/media/image83.png" ContentType="image/png"/>
  <Override PartName="/ppt/media/image2.png" ContentType="image/png"/>
  <Override PartName="/ppt/media/image88.png" ContentType="image/png"/>
  <Override PartName="/ppt/media/image7.png" ContentType="image/png"/>
  <Override PartName="/ppt/media/image62.png" ContentType="image/png"/>
  <Override PartName="/ppt/media/image89.png" ContentType="image/png"/>
  <Override PartName="/ppt/media/image8.png" ContentType="image/png"/>
  <Override PartName="/ppt/media/image9.png" ContentType="image/png"/>
  <Override PartName="/ppt/media/image51.jpeg" ContentType="image/jpeg"/>
  <Override PartName="/ppt/media/image36.png" ContentType="image/png"/>
  <Override PartName="/ppt/media/image11.png" ContentType="image/png"/>
  <Override PartName="/ppt/media/image34.png" ContentType="image/png"/>
  <Override PartName="/ppt/media/image59.png" ContentType="image/png"/>
  <Override PartName="/ppt/media/image33.png" ContentType="image/png"/>
  <Override PartName="/ppt/media/image58.png" ContentType="image/png"/>
  <Override PartName="/ppt/media/image32.png" ContentType="image/png"/>
  <Override PartName="/ppt/media/image57.png" ContentType="image/png"/>
  <Override PartName="/ppt/media/image31.png" ContentType="image/png"/>
  <Override PartName="/ppt/media/image56.png" ContentType="image/png"/>
  <Override PartName="/ppt/media/image55.png" ContentType="image/png"/>
  <Override PartName="/ppt/media/image29.png" ContentType="image/png"/>
  <Override PartName="/ppt/media/image80.png" ContentType="image/png"/>
  <Override PartName="/ppt/media/image69.jpeg" ContentType="image/jpeg"/>
  <Override PartName="/ppt/media/image28.png" ContentType="image/png"/>
  <Override PartName="/ppt/media/image27.png" ContentType="image/png"/>
  <Override PartName="/ppt/media/image26.png" ContentType="image/png"/>
  <Override PartName="/ppt/media/image25.png" ContentType="image/png"/>
  <Override PartName="/ppt/media/image24.png" ContentType="image/png"/>
  <Override PartName="/ppt/media/image49.png" ContentType="image/png"/>
  <Override PartName="/ppt/media/image23.png" ContentType="image/png"/>
  <Override PartName="/ppt/media/image22.png" ContentType="image/png"/>
  <Override PartName="/ppt/media/image21.png" ContentType="image/png"/>
  <Override PartName="/ppt/media/image45.png" ContentType="image/png"/>
  <Override PartName="/ppt/media/image18.png" ContentType="image/png"/>
  <Override PartName="/ppt/media/image17.png" ContentType="image/png"/>
  <Override PartName="/ppt/media/image15.png" ContentType="image/png"/>
  <Override PartName="/ppt/media/image16.png" ContentType="image/png"/>
  <Override PartName="/ppt/media/image12.png" ContentType="image/png"/>
  <Override PartName="/ppt/media/image13.png" ContentType="image/png"/>
  <Override PartName="/ppt/media/image38.png" ContentType="image/png"/>
  <Override PartName="/ppt/media/image14.png" ContentType="image/png"/>
  <Override PartName="/ppt/media/image37.jpeg" ContentType="image/jpeg"/>
  <Override PartName="/ppt/media/image39.jpeg" ContentType="image/jpeg"/>
  <Override PartName="/ppt/media/image41.png" ContentType="image/png"/>
  <Override PartName="/ppt/media/image66.png" ContentType="image/png"/>
  <Override PartName="/ppt/media/image43.jpeg" ContentType="image/jpeg"/>
  <Override PartName="/ppt/media/image68.jpeg" ContentType="image/jpeg"/>
  <Override PartName="/ppt/media/image70.png" ContentType="image/png"/>
  <Override PartName="/ppt/media/image44.jpeg" ContentType="image/jpeg"/>
  <Override PartName="/ppt/media/image46.jpeg" ContentType="image/jpeg"/>
  <Override PartName="/ppt/media/image47.jpeg" ContentType="image/jpeg"/>
  <Override PartName="/ppt/media/image48.jpeg" ContentType="image/jpeg"/>
  <Override PartName="/ppt/media/image50.jpeg" ContentType="image/jpeg"/>
  <Override PartName="/ppt/media/image54.png" ContentType="image/png"/>
  <Override PartName="/ppt/media/image52.jpeg" ContentType="image/jpeg"/>
  <Override PartName="/ppt/media/image74.png" ContentType="image/png"/>
  <Override PartName="/ppt/media/image53.png" ContentType="image/png"/>
  <Override PartName="/ppt/media/image78.png" ContentType="image/png"/>
  <Override PartName="/ppt/media/image30.png" ContentType="image/png"/>
  <Override PartName="/ppt/media/image64.jpeg" ContentType="image/jpeg"/>
  <Override PartName="/ppt/media/image65.jpeg" ContentType="image/jpeg"/>
  <Override PartName="/ppt/media/image60.png" ContentType="image/png"/>
  <Override PartName="/ppt/media/image67.jpeg" ContentType="image/jpeg"/>
  <Override PartName="/ppt/media/image61.png" ContentType="image/png"/>
  <Override PartName="/ppt/media/image72.jpeg" ContentType="image/jpeg"/>
  <Override PartName="/ppt/media/image91.png" ContentType="image/png"/>
  <Override PartName="/ppt/media/image75.jpeg" ContentType="image/jpeg"/>
  <Override PartName="/ppt/media/image10.png" ContentType="image/png"/>
  <Override PartName="/ppt/media/image76.jpeg" ContentType="image/jpeg"/>
  <Override PartName="/ppt/media/image20.png" ContentType="image/png"/>
  <Override PartName="/ppt/media/image63.jpeg" ContentType="image/jpeg"/>
  <Override PartName="/ppt/media/image77.jpeg" ContentType="image/jpeg"/>
  <Override PartName="/ppt/slideMasters/_rels/slideMaster1.xml.rels" ContentType="application/vnd.openxmlformats-package.relationships+xml"/>
  <Override PartName="/ppt/slideMasters/_rels/slideMaster3.xml.rels" ContentType="application/vnd.openxmlformats-package.relationships+xml"/>
  <Override PartName="/ppt/slideMasters/_rels/slideMaster2.xml.rels" ContentType="application/vnd.openxmlformats-package.relationships+xml"/>
  <Override PartName="/ppt/slideMasters/slideMaster3.xml" ContentType="application/vnd.openxmlformats-officedocument.presentationml.slideMaster+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presentation.xml" ContentType="application/vnd.openxmlformats-officedocument.presentationml.presentation.main+xml"/>
  <Override PartName="/ppt/theme/theme4.xml" ContentType="application/vnd.openxmlformats-officedocument.theme+xml"/>
  <Override PartName="/ppt/theme/theme3.xml" ContentType="application/vnd.openxmlformats-officedocument.theme+xml"/>
  <Override PartName="/ppt/theme/theme1.xml" ContentType="application/vnd.openxmlformats-officedocument.theme+xml"/>
  <Override PartName="/ppt/theme/theme2.xml" ContentType="application/vnd.openxmlformats-officedocument.theme+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3.xml" ContentType="application/vnd.openxmlformats-officedocument.presentationml.slideLayout+xml"/>
  <Override PartName="/ppt/slideLayouts/slideLayout12.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_rels/slideLayout36.xml.rels" ContentType="application/vnd.openxmlformats-package.relationships+xml"/>
  <Override PartName="/ppt/slideLayouts/_rels/slideLayout35.xml.rels" ContentType="application/vnd.openxmlformats-package.relationships+xml"/>
  <Override PartName="/ppt/slideLayouts/_rels/slideLayout34.xml.rels" ContentType="application/vnd.openxmlformats-package.relationships+xml"/>
  <Override PartName="/ppt/slideLayouts/_rels/slideLayout33.xml.rels" ContentType="application/vnd.openxmlformats-package.relationships+xml"/>
  <Override PartName="/ppt/slideLayouts/_rels/slideLayout29.xml.rels" ContentType="application/vnd.openxmlformats-package.relationships+xml"/>
  <Override PartName="/ppt/slideLayouts/_rels/slideLayout28.xml.rels" ContentType="application/vnd.openxmlformats-package.relationships+xml"/>
  <Override PartName="/ppt/slideLayouts/_rels/slideLayout32.xml.rels" ContentType="application/vnd.openxmlformats-package.relationships+xml"/>
  <Override PartName="/ppt/slideLayouts/_rels/slideLayout27.xml.rels" ContentType="application/vnd.openxmlformats-package.relationships+xml"/>
  <Override PartName="/ppt/slideLayouts/_rels/slideLayout26.xml.rels" ContentType="application/vnd.openxmlformats-package.relationships+xml"/>
  <Override PartName="/ppt/slideLayouts/_rels/slideLayout31.xml.rels" ContentType="application/vnd.openxmlformats-package.relationships+xml"/>
  <Override PartName="/ppt/slideLayouts/_rels/slideLayout25.xml.rels" ContentType="application/vnd.openxmlformats-package.relationships+xml"/>
  <Override PartName="/ppt/slideLayouts/_rels/slideLayout30.xml.rels" ContentType="application/vnd.openxmlformats-package.relationships+xml"/>
  <Override PartName="/ppt/slideLayouts/_rels/slideLayout24.xml.rels" ContentType="application/vnd.openxmlformats-package.relationships+xml"/>
  <Override PartName="/ppt/slideLayouts/_rels/slideLayout23.xml.rels" ContentType="application/vnd.openxmlformats-package.relationships+xml"/>
  <Override PartName="/ppt/slideLayouts/_rels/slideLayout22.xml.rels" ContentType="application/vnd.openxmlformats-package.relationships+xml"/>
  <Override PartName="/ppt/slideLayouts/_rels/slideLayout21.xml.rels" ContentType="application/vnd.openxmlformats-package.relationships+xml"/>
  <Override PartName="/ppt/slideLayouts/_rels/slideLayout20.xml.rels" ContentType="application/vnd.openxmlformats-package.relationships+xml"/>
  <Override PartName="/ppt/slideLayouts/_rels/slideLayout19.xml.rels" ContentType="application/vnd.openxmlformats-package.relationships+xml"/>
  <Override PartName="/ppt/slideLayouts/_rels/slideLayout6.xml.rels" ContentType="application/vnd.openxmlformats-package.relationships+xml"/>
  <Override PartName="/ppt/slideLayouts/_rels/slideLayout5.xml.rels" ContentType="application/vnd.openxmlformats-package.relationships+xml"/>
  <Override PartName="/ppt/slideLayouts/_rels/slideLayout14.xml.rels" ContentType="application/vnd.openxmlformats-package.relationships+xml"/>
  <Override PartName="/ppt/slideLayouts/_rels/slideLayout13.xml.rels" ContentType="application/vnd.openxmlformats-package.relationships+xml"/>
  <Override PartName="/ppt/slideLayouts/_rels/slideLayout18.xml.rels" ContentType="application/vnd.openxmlformats-package.relationships+xml"/>
  <Override PartName="/ppt/slideLayouts/_rels/slideLayout4.xml.rels" ContentType="application/vnd.openxmlformats-package.relationships+xml"/>
  <Override PartName="/ppt/slideLayouts/_rels/slideLayout12.xml.rels" ContentType="application/vnd.openxmlformats-package.relationships+xml"/>
  <Override PartName="/ppt/slideLayouts/_rels/slideLayout17.xml.rels" ContentType="application/vnd.openxmlformats-package.relationships+xml"/>
  <Override PartName="/ppt/slideLayouts/_rels/slideLayout3.xml.rels" ContentType="application/vnd.openxmlformats-package.relationships+xml"/>
  <Override PartName="/ppt/slideLayouts/_rels/slideLayout11.xml.rels" ContentType="application/vnd.openxmlformats-package.relationships+xml"/>
  <Override PartName="/ppt/slideLayouts/_rels/slideLayout9.xml.rels" ContentType="application/vnd.openxmlformats-package.relationships+xml"/>
  <Override PartName="/ppt/slideLayouts/_rels/slideLayout10.xml.rels" ContentType="application/vnd.openxmlformats-package.relationships+xml"/>
  <Override PartName="/ppt/slideLayouts/_rels/slideLayout7.xml.rels" ContentType="application/vnd.openxmlformats-package.relationships+xml"/>
  <Override PartName="/ppt/slideLayouts/_rels/slideLayout1.xml.rels" ContentType="application/vnd.openxmlformats-package.relationships+xml"/>
  <Override PartName="/ppt/slideLayouts/_rels/slideLayout15.xml.rels" ContentType="application/vnd.openxmlformats-package.relationships+xml"/>
  <Override PartName="/ppt/slideLayouts/_rels/slideLayout8.xml.rels" ContentType="application/vnd.openxmlformats-package.relationships+xml"/>
  <Override PartName="/ppt/slideLayouts/_rels/slideLayout2.xml.rels" ContentType="application/vnd.openxmlformats-package.relationships+xml"/>
  <Override PartName="/ppt/slideLayouts/_rels/slideLayout16.xml.rels" ContentType="application/vnd.openxmlformats-package.relationships+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10.xml" ContentType="application/vnd.openxmlformats-officedocument.presentationml.slideLayout+xml"/>
  <Override PartName="/ppt/slideLayouts/slideLayout35.xml" ContentType="application/vnd.openxmlformats-officedocument.presentationml.slideLayout+xml"/>
  <Override PartName="/ppt/slideLayouts/slideLayout11.xml" ContentType="application/vnd.openxmlformats-officedocument.presentationml.slideLayout+xml"/>
  <Override PartName="/ppt/slideLayouts/slideLayout36.xml" ContentType="application/vnd.openxmlformats-officedocument.presentationml.slideLayout+xml"/>
  <Override PartName="/ppt/slideLayouts/slideLayout20.xml" ContentType="application/vnd.openxmlformats-officedocument.presentationml.slideLayout+xml"/>
  <Override PartName="/ppt/slideLayouts/slideLayout9.xml" ContentType="application/vnd.openxmlformats-officedocument.presentationml.slideLayout+xml"/>
  <Override PartName="/ppt/slideLayouts/slideLayout8.xml" ContentType="application/vnd.openxmlformats-officedocument.presentationml.slideLayout+xml"/>
  <Override PartName="/ppt/slideLayouts/slideLayout7.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notesMasters/_rels/notesMaster1.xml.rels" ContentType="application/vnd.openxmlformats-package.relationships+xml"/>
  <Override PartName="/ppt/notesMasters/notesMaster1.xml" ContentType="application/vnd.openxmlformats-officedocument.presentationml.notesMaster+xml"/>
  <Override PartName="/ppt/slides/slide93.xml" ContentType="application/vnd.openxmlformats-officedocument.presentationml.slide+xml"/>
  <Override PartName="/ppt/slides/slide92.xml" ContentType="application/vnd.openxmlformats-officedocument.presentationml.slide+xml"/>
  <Override PartName="/ppt/slides/slide91.xml" ContentType="application/vnd.openxmlformats-officedocument.presentationml.slide+xml"/>
  <Override PartName="/ppt/slides/slide90.xml" ContentType="application/vnd.openxmlformats-officedocument.presentationml.slide+xml"/>
  <Override PartName="/ppt/slides/slide89.xml" ContentType="application/vnd.openxmlformats-officedocument.presentationml.slide+xml"/>
  <Override PartName="/ppt/slides/slide88.xml" ContentType="application/vnd.openxmlformats-officedocument.presentationml.slide+xml"/>
  <Override PartName="/ppt/slides/slide87.xml" ContentType="application/vnd.openxmlformats-officedocument.presentationml.slide+xml"/>
  <Override PartName="/ppt/slides/slide86.xml" ContentType="application/vnd.openxmlformats-officedocument.presentationml.slide+xml"/>
  <Override PartName="/ppt/slides/slide85.xml" ContentType="application/vnd.openxmlformats-officedocument.presentationml.slide+xml"/>
  <Override PartName="/ppt/slides/slide84.xml" ContentType="application/vnd.openxmlformats-officedocument.presentationml.slide+xml"/>
  <Override PartName="/ppt/slides/slide83.xml" ContentType="application/vnd.openxmlformats-officedocument.presentationml.slide+xml"/>
  <Override PartName="/ppt/slides/slide82.xml" ContentType="application/vnd.openxmlformats-officedocument.presentationml.slide+xml"/>
  <Override PartName="/ppt/slides/slide81.xml" ContentType="application/vnd.openxmlformats-officedocument.presentationml.slide+xml"/>
  <Override PartName="/ppt/slides/slide80.xml" ContentType="application/vnd.openxmlformats-officedocument.presentationml.slide+xml"/>
  <Override PartName="/ppt/slides/slide79.xml" ContentType="application/vnd.openxmlformats-officedocument.presentationml.slide+xml"/>
  <Override PartName="/ppt/slides/slide19.xml" ContentType="application/vnd.openxmlformats-officedocument.presentationml.slide+xml"/>
  <Override PartName="/ppt/slides/slide18.xml" ContentType="application/vnd.openxmlformats-officedocument.presentationml.slide+xml"/>
  <Override PartName="/ppt/slides/slide17.xml" ContentType="application/vnd.openxmlformats-officedocument.presentationml.slide+xml"/>
  <Override PartName="/ppt/slides/slide3.xml" ContentType="application/vnd.openxmlformats-officedocument.presentationml.slide+xml"/>
  <Override PartName="/ppt/slides/slide16.xml" ContentType="application/vnd.openxmlformats-officedocument.presentationml.slide+xml"/>
  <Override PartName="/ppt/slides/slide1.xml" ContentType="application/vnd.openxmlformats-officedocument.presentationml.slide+xml"/>
  <Override PartName="/ppt/slides/slide39.xml" ContentType="application/vnd.openxmlformats-officedocument.presentationml.slide+xml"/>
  <Override PartName="/ppt/slides/slide2.xml" ContentType="application/vnd.openxmlformats-officedocument.presentationml.slide+xml"/>
  <Override PartName="/ppt/slides/slide14.xml" ContentType="application/vnd.openxmlformats-officedocument.presentationml.slide+xml"/>
  <Override PartName="/ppt/slides/slide8.xml" ContentType="application/vnd.openxmlformats-officedocument.presentationml.slide+xml"/>
  <Override PartName="/ppt/slides/slide15.xml" ContentType="application/vnd.openxmlformats-officedocument.presentationml.slide+xml"/>
  <Override PartName="/ppt/slides/slide9.xml" ContentType="application/vnd.openxmlformats-officedocument.presentationml.slide+xml"/>
  <Override PartName="/ppt/slides/slide36.xml" ContentType="application/vnd.openxmlformats-officedocument.presentationml.slide+xml"/>
  <Override PartName="/ppt/slides/slide5.xml" ContentType="application/vnd.openxmlformats-officedocument.presentationml.slide+xml"/>
  <Override PartName="/ppt/slides/slide11.xml" ContentType="application/vnd.openxmlformats-officedocument.presentationml.slide+xml"/>
  <Override PartName="/ppt/slides/slide35.xml" ContentType="application/vnd.openxmlformats-officedocument.presentationml.slide+xml"/>
  <Override PartName="/ppt/slides/slide4.xml" ContentType="application/vnd.openxmlformats-officedocument.presentationml.slide+xml"/>
  <Override PartName="/ppt/slides/slide10.xml" ContentType="application/vnd.openxmlformats-officedocument.presentationml.slide+xml"/>
  <Override PartName="/ppt/slides/slide34.xml" ContentType="application/vnd.openxmlformats-officedocument.presentationml.slide+xml"/>
  <Override PartName="/ppt/slides/slide59.xml" ContentType="application/vnd.openxmlformats-officedocument.presentationml.slide+xml"/>
  <Override PartName="/ppt/slides/slide33.xml" ContentType="application/vnd.openxmlformats-officedocument.presentationml.slide+xml"/>
  <Override PartName="/ppt/slides/slide58.xml" ContentType="application/vnd.openxmlformats-officedocument.presentationml.slide+xml"/>
  <Override PartName="/ppt/slides/slide32.xml" ContentType="application/vnd.openxmlformats-officedocument.presentationml.slide+xml"/>
  <Override PartName="/ppt/slides/slide57.xml" ContentType="application/vnd.openxmlformats-officedocument.presentationml.slide+xml"/>
  <Override PartName="/ppt/slides/slide31.xml" ContentType="application/vnd.openxmlformats-officedocument.presentationml.slide+xml"/>
  <Override PartName="/ppt/slides/slide56.xml" ContentType="application/vnd.openxmlformats-officedocument.presentationml.slide+xml"/>
  <Override PartName="/ppt/slides/slide30.xml" ContentType="application/vnd.openxmlformats-officedocument.presentationml.slide+xml"/>
  <Override PartName="/ppt/slides/slide55.xml" ContentType="application/vnd.openxmlformats-officedocument.presentationml.slide+xml"/>
  <Override PartName="/ppt/slides/slide29.xml" ContentType="application/vnd.openxmlformats-officedocument.presentationml.slide+xml"/>
  <Override PartName="/ppt/slides/slide28.xml" ContentType="application/vnd.openxmlformats-officedocument.presentationml.slide+xml"/>
  <Override PartName="/ppt/slides/slide27.xml" ContentType="application/vnd.openxmlformats-officedocument.presentationml.slide+xml"/>
  <Override PartName="/ppt/slides/slide26.xml" ContentType="application/vnd.openxmlformats-officedocument.presentationml.slide+xml"/>
  <Override PartName="/ppt/slides/slide25.xml" ContentType="application/vnd.openxmlformats-officedocument.presentationml.slide+xml"/>
  <Override PartName="/ppt/slides/slide24.xml" ContentType="application/vnd.openxmlformats-officedocument.presentationml.slide+xml"/>
  <Override PartName="/ppt/slides/slide49.xml" ContentType="application/vnd.openxmlformats-officedocument.presentationml.slide+xml"/>
  <Override PartName="/ppt/slides/slide23.xml" ContentType="application/vnd.openxmlformats-officedocument.presentationml.slide+xml"/>
  <Override PartName="/ppt/slides/slide48.xml" ContentType="application/vnd.openxmlformats-officedocument.presentationml.slide+xml"/>
  <Override PartName="/ppt/slides/slide22.xml" ContentType="application/vnd.openxmlformats-officedocument.presentationml.slide+xml"/>
  <Override PartName="/ppt/slides/slide47.xml" ContentType="application/vnd.openxmlformats-officedocument.presentationml.slide+xml"/>
  <Override PartName="/ppt/slides/slide21.xml" ContentType="application/vnd.openxmlformats-officedocument.presentationml.slide+xml"/>
  <Override PartName="/ppt/slides/_rels/slide89.xml.rels" ContentType="application/vnd.openxmlformats-package.relationships+xml"/>
  <Override PartName="/ppt/slides/_rels/slide82.xml.rels" ContentType="application/vnd.openxmlformats-package.relationships+xml"/>
  <Override PartName="/ppt/slides/_rels/slide79.xml.rels" ContentType="application/vnd.openxmlformats-package.relationships+xml"/>
  <Override PartName="/ppt/slides/_rels/slide10.xml.rels" ContentType="application/vnd.openxmlformats-package.relationships+xml"/>
  <Override PartName="/ppt/slides/_rels/slide81.xml.rels" ContentType="application/vnd.openxmlformats-package.relationships+xml"/>
  <Override PartName="/ppt/slides/_rels/slide32.xml.rels" ContentType="application/vnd.openxmlformats-package.relationships+xml"/>
  <Override PartName="/ppt/slides/_rels/slide27.xml.rels" ContentType="application/vnd.openxmlformats-package.relationships+xml"/>
  <Override PartName="/ppt/slides/_rels/slide80.xml.rels" ContentType="application/vnd.openxmlformats-package.relationships+xml"/>
  <Override PartName="/ppt/slides/_rels/slide31.xml.rels" ContentType="application/vnd.openxmlformats-package.relationships+xml"/>
  <Override PartName="/ppt/slides/_rels/slide29.xml.rels" ContentType="application/vnd.openxmlformats-package.relationships+xml"/>
  <Override PartName="/ppt/slides/_rels/slide78.xml.rels" ContentType="application/vnd.openxmlformats-package.relationships+xml"/>
  <Override PartName="/ppt/slides/_rels/slide30.xml.rels" ContentType="application/vnd.openxmlformats-package.relationships+xml"/>
  <Override PartName="/ppt/slides/_rels/slide28.xml.rels" ContentType="application/vnd.openxmlformats-package.relationships+xml"/>
  <Override PartName="/ppt/slides/_rels/slide77.xml.rels" ContentType="application/vnd.openxmlformats-package.relationships+xml"/>
  <Override PartName="/ppt/slides/_rels/slide21.xml.rels" ContentType="application/vnd.openxmlformats-package.relationships+xml"/>
  <Override PartName="/ppt/slides/_rels/slide20.xml.rels" ContentType="application/vnd.openxmlformats-package.relationships+xml"/>
  <Override PartName="/ppt/slides/_rels/slide47.xml.rels" ContentType="application/vnd.openxmlformats-package.relationships+xml"/>
  <Override PartName="/ppt/slides/_rels/slide46.xml.rels" ContentType="application/vnd.openxmlformats-package.relationships+xml"/>
  <Override PartName="/ppt/slides/_rels/slide26.xml.rels" ContentType="application/vnd.openxmlformats-package.relationships+xml"/>
  <Override PartName="/ppt/slides/_rels/slide75.xml.rels" ContentType="application/vnd.openxmlformats-package.relationships+xml"/>
  <Override PartName="/ppt/slides/_rels/slide85.xml.rels" ContentType="application/vnd.openxmlformats-package.relationships+xml"/>
  <Override PartName="/ppt/slides/_rels/slide36.xml.rels" ContentType="application/vnd.openxmlformats-package.relationships+xml"/>
  <Override PartName="/ppt/slides/_rels/slide5.xml.rels" ContentType="application/vnd.openxmlformats-package.relationships+xml"/>
  <Override PartName="/ppt/slides/_rels/slide25.xml.rels" ContentType="application/vnd.openxmlformats-package.relationships+xml"/>
  <Override PartName="/ppt/slides/_rels/slide74.xml.rels" ContentType="application/vnd.openxmlformats-package.relationships+xml"/>
  <Override PartName="/ppt/slides/_rels/slide84.xml.rels" ContentType="application/vnd.openxmlformats-package.relationships+xml"/>
  <Override PartName="/ppt/slides/_rels/slide35.xml.rels" ContentType="application/vnd.openxmlformats-package.relationships+xml"/>
  <Override PartName="/ppt/slides/_rels/slide70.xml.rels" ContentType="application/vnd.openxmlformats-package.relationships+xml"/>
  <Override PartName="/ppt/slides/_rels/slide4.xml.rels" ContentType="application/vnd.openxmlformats-package.relationships+xml"/>
  <Override PartName="/ppt/slides/_rels/slide45.xml.rels" ContentType="application/vnd.openxmlformats-package.relationships+xml"/>
  <Override PartName="/ppt/slides/_rels/slide24.xml.rels" ContentType="application/vnd.openxmlformats-package.relationships+xml"/>
  <Override PartName="/ppt/slides/_rels/slide73.xml.rels" ContentType="application/vnd.openxmlformats-package.relationships+xml"/>
  <Override PartName="/ppt/slides/_rels/slide3.xml.rels" ContentType="application/vnd.openxmlformats-package.relationships+xml"/>
  <Override PartName="/ppt/slides/_rels/slide33.xml.rels" ContentType="application/vnd.openxmlformats-package.relationships+xml"/>
  <Override PartName="/ppt/slides/_rels/slide1.xml.rels" ContentType="application/vnd.openxmlformats-package.relationships+xml"/>
  <Override PartName="/ppt/slides/_rels/slide9.xml.rels" ContentType="application/vnd.openxmlformats-package.relationships+xml"/>
  <Override PartName="/ppt/slides/_rels/slide83.xml.rels" ContentType="application/vnd.openxmlformats-package.relationships+xml"/>
  <Override PartName="/ppt/slides/_rels/slide34.xml.rels" ContentType="application/vnd.openxmlformats-package.relationships+xml"/>
  <Override PartName="/ppt/slides/_rels/slide2.xml.rels" ContentType="application/vnd.openxmlformats-package.relationships+xml"/>
  <Override PartName="/ppt/slides/_rels/slide76.xml.rels" ContentType="application/vnd.openxmlformats-package.relationships+xml"/>
  <Override PartName="/ppt/slides/_rels/slide8.xml.rels" ContentType="application/vnd.openxmlformats-package.relationships+xml"/>
  <Override PartName="/ppt/slides/_rels/slide60.xml.rels" ContentType="application/vnd.openxmlformats-package.relationships+xml"/>
  <Override PartName="/ppt/slides/_rels/slide11.xml.rels" ContentType="application/vnd.openxmlformats-package.relationships+xml"/>
  <Override PartName="/ppt/slides/_rels/slide58.xml.rels" ContentType="application/vnd.openxmlformats-package.relationships+xml"/>
  <Override PartName="/ppt/slides/_rels/slide59.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_rels/slide86.xml.rels" ContentType="application/vnd.openxmlformats-package.relationships+xml"/>
  <Override PartName="/ppt/slides/_rels/slide37.xml.rels" ContentType="application/vnd.openxmlformats-package.relationships+xml"/>
  <Override PartName="/ppt/slides/_rels/slide87.xml.rels" ContentType="application/vnd.openxmlformats-package.relationships+xml"/>
  <Override PartName="/ppt/slides/_rels/slide38.xml.rels" ContentType="application/vnd.openxmlformats-package.relationships+xml"/>
  <Override PartName="/ppt/slides/_rels/slide88.xml.rels" ContentType="application/vnd.openxmlformats-package.relationships+xml"/>
  <Override PartName="/ppt/slides/_rels/slide39.xml.rels" ContentType="application/vnd.openxmlformats-package.relationships+xml"/>
  <Override PartName="/ppt/slides/_rels/slide40.xml.rels" ContentType="application/vnd.openxmlformats-package.relationships+xml"/>
  <Override PartName="/ppt/slides/_rels/slide90.xml.rels" ContentType="application/vnd.openxmlformats-package.relationships+xml"/>
  <Override PartName="/ppt/slides/_rels/slide41.xml.rels" ContentType="application/vnd.openxmlformats-package.relationships+xml"/>
  <Override PartName="/ppt/slides/_rels/slide91.xml.rels" ContentType="application/vnd.openxmlformats-package.relationships+xml"/>
  <Override PartName="/ppt/slides/_rels/slide42.xml.rels" ContentType="application/vnd.openxmlformats-package.relationships+xml"/>
  <Override PartName="/ppt/slides/_rels/slide92.xml.rels" ContentType="application/vnd.openxmlformats-package.relationships+xml"/>
  <Override PartName="/ppt/slides/_rels/slide43.xml.rels" ContentType="application/vnd.openxmlformats-package.relationships+xml"/>
  <Override PartName="/ppt/slides/_rels/slide22.xml.rels" ContentType="application/vnd.openxmlformats-package.relationships+xml"/>
  <Override PartName="/ppt/slides/_rels/slide71.xml.rels" ContentType="application/vnd.openxmlformats-package.relationships+xml"/>
  <Override PartName="/ppt/slides/_rels/slide93.xml.rels" ContentType="application/vnd.openxmlformats-package.relationships+xml"/>
  <Override PartName="/ppt/slides/_rels/slide44.xml.rels" ContentType="application/vnd.openxmlformats-package.relationships+xml"/>
  <Override PartName="/ppt/slides/_rels/slide23.xml.rels" ContentType="application/vnd.openxmlformats-package.relationships+xml"/>
  <Override PartName="/ppt/slides/_rels/slide72.xml.rels" ContentType="application/vnd.openxmlformats-package.relationships+xml"/>
  <Override PartName="/ppt/slides/_rels/slide48.xml.rels" ContentType="application/vnd.openxmlformats-package.relationships+xml"/>
  <Override PartName="/ppt/slides/_rels/slide49.xml.rels" ContentType="application/vnd.openxmlformats-package.relationships+xml"/>
  <Override PartName="/ppt/slides/_rels/slide6.xml.rels" ContentType="application/vnd.openxmlformats-package.relationships+xml"/>
  <Override PartName="/ppt/slides/_rels/slide50.xml.rels" ContentType="application/vnd.openxmlformats-package.relationships+xml"/>
  <Override PartName="/ppt/slides/_rels/slide69.xml.rels" ContentType="application/vnd.openxmlformats-package.relationships+xml"/>
  <Override PartName="/ppt/slides/_rels/slide7.xml.rels" ContentType="application/vnd.openxmlformats-package.relationships+xml"/>
  <Override PartName="/ppt/slides/_rels/slide51.xml.rels" ContentType="application/vnd.openxmlformats-package.relationships+xml"/>
  <Override PartName="/ppt/slides/_rels/slide52.xml.rels" ContentType="application/vnd.openxmlformats-package.relationships+xml"/>
  <Override PartName="/ppt/slides/_rels/slide53.xml.rels" ContentType="application/vnd.openxmlformats-package.relationships+xml"/>
  <Override PartName="/ppt/slides/_rels/slide54.xml.rels" ContentType="application/vnd.openxmlformats-package.relationships+xml"/>
  <Override PartName="/ppt/slides/_rels/slide55.xml.rels" ContentType="application/vnd.openxmlformats-package.relationships+xml"/>
  <Override PartName="/ppt/slides/_rels/slide56.xml.rels" ContentType="application/vnd.openxmlformats-package.relationships+xml"/>
  <Override PartName="/ppt/slides/_rels/slide57.xml.rels" ContentType="application/vnd.openxmlformats-package.relationships+xml"/>
  <Override PartName="/ppt/slides/_rels/slide12.xml.rels" ContentType="application/vnd.openxmlformats-package.relationships+xml"/>
  <Override PartName="/ppt/slides/_rels/slide61.xml.rels" ContentType="application/vnd.openxmlformats-package.relationships+xml"/>
  <Override PartName="/ppt/slides/_rels/slide13.xml.rels" ContentType="application/vnd.openxmlformats-package.relationships+xml"/>
  <Override PartName="/ppt/slides/_rels/slide62.xml.rels" ContentType="application/vnd.openxmlformats-package.relationships+xml"/>
  <Override PartName="/ppt/slides/_rels/slide63.xml.rels" ContentType="application/vnd.openxmlformats-package.relationships+xml"/>
  <Override PartName="/ppt/slides/_rels/slide64.xml.rels" ContentType="application/vnd.openxmlformats-package.relationships+xml"/>
  <Override PartName="/ppt/slides/_rels/slide16.xml.rels" ContentType="application/vnd.openxmlformats-package.relationships+xml"/>
  <Override PartName="/ppt/slides/_rels/slide65.xml.rels" ContentType="application/vnd.openxmlformats-package.relationships+xml"/>
  <Override PartName="/ppt/slides/_rels/slide17.xml.rels" ContentType="application/vnd.openxmlformats-package.relationships+xml"/>
  <Override PartName="/ppt/slides/_rels/slide66.xml.rels" ContentType="application/vnd.openxmlformats-package.relationships+xml"/>
  <Override PartName="/ppt/slides/_rels/slide18.xml.rels" ContentType="application/vnd.openxmlformats-package.relationships+xml"/>
  <Override PartName="/ppt/slides/_rels/slide67.xml.rels" ContentType="application/vnd.openxmlformats-package.relationships+xml"/>
  <Override PartName="/ppt/slides/_rels/slide19.xml.rels" ContentType="application/vnd.openxmlformats-package.relationships+xml"/>
  <Override PartName="/ppt/slides/_rels/slide68.xml.rels" ContentType="application/vnd.openxmlformats-package.relationships+xml"/>
  <Override PartName="/ppt/slides/slide46.xml" ContentType="application/vnd.openxmlformats-officedocument.presentationml.slide+xml"/>
  <Override PartName="/ppt/slides/slide20.xml" ContentType="application/vnd.openxmlformats-officedocument.presentationml.slide+xml"/>
  <Override PartName="/ppt/slides/slide45.xml" ContentType="application/vnd.openxmlformats-officedocument.presentationml.slide+xml"/>
  <Override PartName="/ppt/slides/slide6.xml" ContentType="application/vnd.openxmlformats-officedocument.presentationml.slide+xml"/>
  <Override PartName="/ppt/slides/slide12.xml" ContentType="application/vnd.openxmlformats-officedocument.presentationml.slide+xml"/>
  <Override PartName="/ppt/slides/slide37.xml" ContentType="application/vnd.openxmlformats-officedocument.presentationml.slide+xml"/>
  <Override PartName="/ppt/slides/slide7.xml" ContentType="application/vnd.openxmlformats-officedocument.presentationml.slide+xml"/>
  <Override PartName="/ppt/slides/slide13.xml" ContentType="application/vnd.openxmlformats-officedocument.presentationml.slide+xml"/>
  <Override PartName="/ppt/slides/slide38.xml" ContentType="application/vnd.openxmlformats-officedocument.presentationml.slide+xml"/>
  <Override PartName="/ppt/slides/slide40.xml" ContentType="application/vnd.openxmlformats-officedocument.presentationml.slide+xml"/>
  <Override PartName="/ppt/slides/slide65.xml" ContentType="application/vnd.openxmlformats-officedocument.presentationml.slide+xml"/>
  <Override PartName="/ppt/slides/slide41.xml" ContentType="application/vnd.openxmlformats-officedocument.presentationml.slide+xml"/>
  <Override PartName="/ppt/slides/slide66.xml" ContentType="application/vnd.openxmlformats-officedocument.presentationml.slide+xml"/>
  <Override PartName="/ppt/slides/slide42.xml" ContentType="application/vnd.openxmlformats-officedocument.presentationml.slide+xml"/>
  <Override PartName="/ppt/slides/slide67.xml" ContentType="application/vnd.openxmlformats-officedocument.presentationml.slide+xml"/>
  <Override PartName="/ppt/slides/slide43.xml" ContentType="application/vnd.openxmlformats-officedocument.presentationml.slide+xml"/>
  <Override PartName="/ppt/slides/slide68.xml" ContentType="application/vnd.openxmlformats-officedocument.presentationml.slide+xml"/>
  <Override PartName="/ppt/slides/slide44.xml" ContentType="application/vnd.openxmlformats-officedocument.presentationml.slide+xml"/>
  <Override PartName="/ppt/slides/slide69.xml" ContentType="application/vnd.openxmlformats-officedocument.presentationml.slide+xml"/>
  <Override PartName="/ppt/slides/slide50.xml" ContentType="application/vnd.openxmlformats-officedocument.presentationml.slide+xml"/>
  <Override PartName="/ppt/slides/slide75.xml" ContentType="application/vnd.openxmlformats-officedocument.presentationml.slide+xml"/>
  <Override PartName="/ppt/slides/slide51.xml" ContentType="application/vnd.openxmlformats-officedocument.presentationml.slide+xml"/>
  <Override PartName="/ppt/slides/slide76.xml" ContentType="application/vnd.openxmlformats-officedocument.presentationml.slide+xml"/>
  <Override PartName="/ppt/slides/slide52.xml" ContentType="application/vnd.openxmlformats-officedocument.presentationml.slide+xml"/>
  <Override PartName="/ppt/slides/slide77.xml" ContentType="application/vnd.openxmlformats-officedocument.presentationml.slide+xml"/>
  <Override PartName="/ppt/slides/slide53.xml" ContentType="application/vnd.openxmlformats-officedocument.presentationml.slide+xml"/>
  <Override PartName="/ppt/slides/slide78.xml" ContentType="application/vnd.openxmlformats-officedocument.presentationml.slide+xml"/>
  <Override PartName="/ppt/slides/slide54.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Lst>
  <p:sldSz cx="9144000" cy="5143500"/>
  <p:notesSz cx="6858000" cy="91440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Relationship Id="rId36" Type="http://schemas.openxmlformats.org/officeDocument/2006/relationships/slide" Target="slides/slide31.xml"/><Relationship Id="rId37" Type="http://schemas.openxmlformats.org/officeDocument/2006/relationships/slide" Target="slides/slide32.xml"/><Relationship Id="rId38" Type="http://schemas.openxmlformats.org/officeDocument/2006/relationships/slide" Target="slides/slide33.xml"/><Relationship Id="rId39" Type="http://schemas.openxmlformats.org/officeDocument/2006/relationships/slide" Target="slides/slide34.xml"/><Relationship Id="rId40" Type="http://schemas.openxmlformats.org/officeDocument/2006/relationships/slide" Target="slides/slide35.xml"/><Relationship Id="rId41" Type="http://schemas.openxmlformats.org/officeDocument/2006/relationships/slide" Target="slides/slide36.xml"/><Relationship Id="rId42" Type="http://schemas.openxmlformats.org/officeDocument/2006/relationships/slide" Target="slides/slide37.xml"/><Relationship Id="rId43" Type="http://schemas.openxmlformats.org/officeDocument/2006/relationships/slide" Target="slides/slide38.xml"/><Relationship Id="rId44" Type="http://schemas.openxmlformats.org/officeDocument/2006/relationships/slide" Target="slides/slide39.xml"/><Relationship Id="rId45" Type="http://schemas.openxmlformats.org/officeDocument/2006/relationships/slide" Target="slides/slide40.xml"/><Relationship Id="rId46" Type="http://schemas.openxmlformats.org/officeDocument/2006/relationships/slide" Target="slides/slide41.xml"/><Relationship Id="rId47" Type="http://schemas.openxmlformats.org/officeDocument/2006/relationships/slide" Target="slides/slide42.xml"/><Relationship Id="rId48" Type="http://schemas.openxmlformats.org/officeDocument/2006/relationships/slide" Target="slides/slide43.xml"/><Relationship Id="rId49" Type="http://schemas.openxmlformats.org/officeDocument/2006/relationships/slide" Target="slides/slide44.xml"/><Relationship Id="rId50" Type="http://schemas.openxmlformats.org/officeDocument/2006/relationships/slide" Target="slides/slide45.xml"/><Relationship Id="rId51" Type="http://schemas.openxmlformats.org/officeDocument/2006/relationships/slide" Target="slides/slide46.xml"/><Relationship Id="rId52" Type="http://schemas.openxmlformats.org/officeDocument/2006/relationships/slide" Target="slides/slide47.xml"/><Relationship Id="rId53" Type="http://schemas.openxmlformats.org/officeDocument/2006/relationships/slide" Target="slides/slide48.xml"/><Relationship Id="rId54" Type="http://schemas.openxmlformats.org/officeDocument/2006/relationships/slide" Target="slides/slide49.xml"/><Relationship Id="rId55" Type="http://schemas.openxmlformats.org/officeDocument/2006/relationships/slide" Target="slides/slide50.xml"/><Relationship Id="rId56" Type="http://schemas.openxmlformats.org/officeDocument/2006/relationships/slide" Target="slides/slide51.xml"/><Relationship Id="rId57" Type="http://schemas.openxmlformats.org/officeDocument/2006/relationships/slide" Target="slides/slide52.xml"/><Relationship Id="rId58" Type="http://schemas.openxmlformats.org/officeDocument/2006/relationships/slide" Target="slides/slide53.xml"/><Relationship Id="rId59" Type="http://schemas.openxmlformats.org/officeDocument/2006/relationships/slide" Target="slides/slide54.xml"/><Relationship Id="rId60" Type="http://schemas.openxmlformats.org/officeDocument/2006/relationships/slide" Target="slides/slide55.xml"/><Relationship Id="rId61" Type="http://schemas.openxmlformats.org/officeDocument/2006/relationships/slide" Target="slides/slide56.xml"/><Relationship Id="rId62" Type="http://schemas.openxmlformats.org/officeDocument/2006/relationships/slide" Target="slides/slide57.xml"/><Relationship Id="rId63" Type="http://schemas.openxmlformats.org/officeDocument/2006/relationships/slide" Target="slides/slide58.xml"/><Relationship Id="rId64" Type="http://schemas.openxmlformats.org/officeDocument/2006/relationships/slide" Target="slides/slide59.xml"/><Relationship Id="rId65" Type="http://schemas.openxmlformats.org/officeDocument/2006/relationships/slide" Target="slides/slide60.xml"/><Relationship Id="rId66" Type="http://schemas.openxmlformats.org/officeDocument/2006/relationships/slide" Target="slides/slide61.xml"/><Relationship Id="rId67" Type="http://schemas.openxmlformats.org/officeDocument/2006/relationships/slide" Target="slides/slide62.xml"/><Relationship Id="rId68" Type="http://schemas.openxmlformats.org/officeDocument/2006/relationships/slide" Target="slides/slide63.xml"/><Relationship Id="rId69" Type="http://schemas.openxmlformats.org/officeDocument/2006/relationships/slide" Target="slides/slide64.xml"/><Relationship Id="rId70" Type="http://schemas.openxmlformats.org/officeDocument/2006/relationships/slide" Target="slides/slide65.xml"/><Relationship Id="rId71" Type="http://schemas.openxmlformats.org/officeDocument/2006/relationships/slide" Target="slides/slide66.xml"/><Relationship Id="rId72" Type="http://schemas.openxmlformats.org/officeDocument/2006/relationships/slide" Target="slides/slide67.xml"/><Relationship Id="rId73" Type="http://schemas.openxmlformats.org/officeDocument/2006/relationships/slide" Target="slides/slide68.xml"/><Relationship Id="rId74" Type="http://schemas.openxmlformats.org/officeDocument/2006/relationships/slide" Target="slides/slide69.xml"/><Relationship Id="rId75" Type="http://schemas.openxmlformats.org/officeDocument/2006/relationships/slide" Target="slides/slide70.xml"/><Relationship Id="rId76" Type="http://schemas.openxmlformats.org/officeDocument/2006/relationships/slide" Target="slides/slide71.xml"/><Relationship Id="rId77" Type="http://schemas.openxmlformats.org/officeDocument/2006/relationships/slide" Target="slides/slide72.xml"/><Relationship Id="rId78" Type="http://schemas.openxmlformats.org/officeDocument/2006/relationships/slide" Target="slides/slide73.xml"/><Relationship Id="rId79" Type="http://schemas.openxmlformats.org/officeDocument/2006/relationships/slide" Target="slides/slide74.xml"/><Relationship Id="rId80" Type="http://schemas.openxmlformats.org/officeDocument/2006/relationships/slide" Target="slides/slide75.xml"/><Relationship Id="rId81" Type="http://schemas.openxmlformats.org/officeDocument/2006/relationships/slide" Target="slides/slide76.xml"/><Relationship Id="rId82" Type="http://schemas.openxmlformats.org/officeDocument/2006/relationships/slide" Target="slides/slide77.xml"/><Relationship Id="rId83" Type="http://schemas.openxmlformats.org/officeDocument/2006/relationships/slide" Target="slides/slide78.xml"/><Relationship Id="rId84" Type="http://schemas.openxmlformats.org/officeDocument/2006/relationships/slide" Target="slides/slide79.xml"/><Relationship Id="rId85" Type="http://schemas.openxmlformats.org/officeDocument/2006/relationships/slide" Target="slides/slide80.xml"/><Relationship Id="rId86" Type="http://schemas.openxmlformats.org/officeDocument/2006/relationships/slide" Target="slides/slide81.xml"/><Relationship Id="rId87" Type="http://schemas.openxmlformats.org/officeDocument/2006/relationships/slide" Target="slides/slide82.xml"/><Relationship Id="rId88" Type="http://schemas.openxmlformats.org/officeDocument/2006/relationships/slide" Target="slides/slide83.xml"/><Relationship Id="rId89" Type="http://schemas.openxmlformats.org/officeDocument/2006/relationships/slide" Target="slides/slide84.xml"/><Relationship Id="rId90" Type="http://schemas.openxmlformats.org/officeDocument/2006/relationships/slide" Target="slides/slide85.xml"/><Relationship Id="rId91" Type="http://schemas.openxmlformats.org/officeDocument/2006/relationships/slide" Target="slides/slide86.xml"/><Relationship Id="rId92" Type="http://schemas.openxmlformats.org/officeDocument/2006/relationships/slide" Target="slides/slide87.xml"/><Relationship Id="rId93" Type="http://schemas.openxmlformats.org/officeDocument/2006/relationships/slide" Target="slides/slide88.xml"/><Relationship Id="rId94" Type="http://schemas.openxmlformats.org/officeDocument/2006/relationships/slide" Target="slides/slide89.xml"/><Relationship Id="rId95" Type="http://schemas.openxmlformats.org/officeDocument/2006/relationships/slide" Target="slides/slide90.xml"/><Relationship Id="rId96" Type="http://schemas.openxmlformats.org/officeDocument/2006/relationships/slide" Target="slides/slide91.xml"/><Relationship Id="rId97" Type="http://schemas.openxmlformats.org/officeDocument/2006/relationships/slide" Target="slides/slide92.xml"/><Relationship Id="rId98" Type="http://schemas.openxmlformats.org/officeDocument/2006/relationships/slide" Target="slides/slide93.xml"/>
</Relationships>
</file>

<file path=ppt/notesMasters/_rels/notesMaster1.xml.rels><?xml version="1.0" encoding="UTF-8"?>
<Relationships xmlns="http://schemas.openxmlformats.org/package/2006/relationships"><Relationship Id="rId1" Type="http://schemas.openxmlformats.org/officeDocument/2006/relationships/theme" Target="../theme/theme4.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5" name="PlaceHolder 1"/>
          <p:cNvSpPr>
            <a:spLocks noGrp="1"/>
          </p:cNvSpPr>
          <p:nvPr>
            <p:ph type="sldImg"/>
          </p:nvPr>
        </p:nvSpPr>
        <p:spPr>
          <a:xfrm>
            <a:off x="216000" y="812520"/>
            <a:ext cx="7127280" cy="4008960"/>
          </a:xfrm>
          <a:prstGeom prst="rect">
            <a:avLst/>
          </a:prstGeom>
        </p:spPr>
        <p:txBody>
          <a:bodyPr lIns="0" rIns="0" tIns="0" bIns="0" anchor="ctr"/>
          <a:p>
            <a:r>
              <a:rPr b="0" lang="pt-BR" sz="1400" spc="-1" strike="noStrike">
                <a:solidFill>
                  <a:srgbClr val="000000"/>
                </a:solidFill>
                <a:latin typeface="Arial"/>
              </a:rPr>
              <a:t>Click to move the slide</a:t>
            </a:r>
            <a:endParaRPr b="0" lang="pt-BR" sz="1400" spc="-1" strike="noStrike">
              <a:solidFill>
                <a:srgbClr val="000000"/>
              </a:solidFill>
              <a:latin typeface="Arial"/>
            </a:endParaRPr>
          </a:p>
        </p:txBody>
      </p:sp>
      <p:sp>
        <p:nvSpPr>
          <p:cNvPr id="136" name="PlaceHolder 2"/>
          <p:cNvSpPr>
            <a:spLocks noGrp="1"/>
          </p:cNvSpPr>
          <p:nvPr>
            <p:ph type="body"/>
          </p:nvPr>
        </p:nvSpPr>
        <p:spPr>
          <a:xfrm>
            <a:off x="756000" y="5078520"/>
            <a:ext cx="6047640" cy="4811040"/>
          </a:xfrm>
          <a:prstGeom prst="rect">
            <a:avLst/>
          </a:prstGeom>
        </p:spPr>
        <p:txBody>
          <a:bodyPr lIns="0" rIns="0" tIns="0" bIns="0"/>
          <a:p>
            <a:r>
              <a:rPr b="0" lang="pt-BR" sz="2000" spc="-1" strike="noStrike">
                <a:latin typeface="Arial"/>
              </a:rPr>
              <a:t>Click to edit the notes format</a:t>
            </a:r>
            <a:endParaRPr b="0" lang="pt-BR" sz="2000" spc="-1" strike="noStrike">
              <a:latin typeface="Arial"/>
            </a:endParaRPr>
          </a:p>
        </p:txBody>
      </p:sp>
      <p:sp>
        <p:nvSpPr>
          <p:cNvPr id="137" name="PlaceHolder 3"/>
          <p:cNvSpPr>
            <a:spLocks noGrp="1"/>
          </p:cNvSpPr>
          <p:nvPr>
            <p:ph type="hdr"/>
          </p:nvPr>
        </p:nvSpPr>
        <p:spPr>
          <a:xfrm>
            <a:off x="0" y="0"/>
            <a:ext cx="3280680" cy="534240"/>
          </a:xfrm>
          <a:prstGeom prst="rect">
            <a:avLst/>
          </a:prstGeom>
        </p:spPr>
        <p:txBody>
          <a:bodyPr lIns="0" rIns="0" tIns="0" bIns="0"/>
          <a:p>
            <a:r>
              <a:rPr b="0" lang="pt-BR" sz="1400" spc="-1" strike="noStrike">
                <a:latin typeface="Times New Roman"/>
              </a:rPr>
              <a:t>&lt;header&gt;</a:t>
            </a:r>
            <a:endParaRPr b="0" lang="pt-BR" sz="1400" spc="-1" strike="noStrike">
              <a:latin typeface="Times New Roman"/>
            </a:endParaRPr>
          </a:p>
        </p:txBody>
      </p:sp>
      <p:sp>
        <p:nvSpPr>
          <p:cNvPr id="138" name="PlaceHolder 4"/>
          <p:cNvSpPr>
            <a:spLocks noGrp="1"/>
          </p:cNvSpPr>
          <p:nvPr>
            <p:ph type="dt"/>
          </p:nvPr>
        </p:nvSpPr>
        <p:spPr>
          <a:xfrm>
            <a:off x="4278960" y="0"/>
            <a:ext cx="3280680" cy="534240"/>
          </a:xfrm>
          <a:prstGeom prst="rect">
            <a:avLst/>
          </a:prstGeom>
        </p:spPr>
        <p:txBody>
          <a:bodyPr lIns="0" rIns="0" tIns="0" bIns="0"/>
          <a:p>
            <a:pPr algn="r"/>
            <a:r>
              <a:rPr b="0" lang="pt-BR" sz="1400" spc="-1" strike="noStrike">
                <a:latin typeface="Times New Roman"/>
              </a:rPr>
              <a:t>&lt;date/time&gt;</a:t>
            </a:r>
            <a:endParaRPr b="0" lang="pt-BR" sz="1400" spc="-1" strike="noStrike">
              <a:latin typeface="Times New Roman"/>
            </a:endParaRPr>
          </a:p>
        </p:txBody>
      </p:sp>
      <p:sp>
        <p:nvSpPr>
          <p:cNvPr id="139" name="PlaceHolder 5"/>
          <p:cNvSpPr>
            <a:spLocks noGrp="1"/>
          </p:cNvSpPr>
          <p:nvPr>
            <p:ph type="ftr"/>
          </p:nvPr>
        </p:nvSpPr>
        <p:spPr>
          <a:xfrm>
            <a:off x="0" y="10157400"/>
            <a:ext cx="3280680" cy="534240"/>
          </a:xfrm>
          <a:prstGeom prst="rect">
            <a:avLst/>
          </a:prstGeom>
        </p:spPr>
        <p:txBody>
          <a:bodyPr lIns="0" rIns="0" tIns="0" bIns="0" anchor="b"/>
          <a:p>
            <a:r>
              <a:rPr b="0" lang="pt-BR" sz="1400" spc="-1" strike="noStrike">
                <a:latin typeface="Times New Roman"/>
              </a:rPr>
              <a:t>&lt;footer&gt;</a:t>
            </a:r>
            <a:endParaRPr b="0" lang="pt-BR" sz="1400" spc="-1" strike="noStrike">
              <a:latin typeface="Times New Roman"/>
            </a:endParaRPr>
          </a:p>
        </p:txBody>
      </p:sp>
      <p:sp>
        <p:nvSpPr>
          <p:cNvPr id="140" name="PlaceHolder 6"/>
          <p:cNvSpPr>
            <a:spLocks noGrp="1"/>
          </p:cNvSpPr>
          <p:nvPr>
            <p:ph type="sldNum"/>
          </p:nvPr>
        </p:nvSpPr>
        <p:spPr>
          <a:xfrm>
            <a:off x="4278960" y="10157400"/>
            <a:ext cx="3280680" cy="534240"/>
          </a:xfrm>
          <a:prstGeom prst="rect">
            <a:avLst/>
          </a:prstGeom>
        </p:spPr>
        <p:txBody>
          <a:bodyPr lIns="0" rIns="0" tIns="0" bIns="0" anchor="b"/>
          <a:p>
            <a:pPr algn="r"/>
            <a:fld id="{5C51E1B5-7AAD-4CA0-BDF0-8FC12B55935C}" type="slidenum">
              <a:rPr b="0" lang="pt-BR" sz="1400" spc="-1" strike="noStrike">
                <a:latin typeface="Times New Roman"/>
              </a:rPr>
              <a:t>&lt;number&gt;</a:t>
            </a:fld>
            <a:endParaRPr b="0" lang="pt-BR"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4.xml.rels><?xml version="1.0" encoding="UTF-8"?>
<Relationships xmlns="http://schemas.openxmlformats.org/package/2006/relationships"><Relationship Id="rId1" Type="http://schemas.openxmlformats.org/officeDocument/2006/relationships/hyperlink" Target="https://www.youtube.com/watch?v=bYeteZQrUcE" TargetMode="External"/><Relationship Id="rId2" Type="http://schemas.openxmlformats.org/officeDocument/2006/relationships/slide" Target="../slides/slide14.xml"/><Relationship Id="rId3" Type="http://schemas.openxmlformats.org/officeDocument/2006/relationships/notesMaster" Target="../notesMasters/notesMaster1.xml"/>
</Relationships>
</file>

<file path=ppt/notesSlides/_rels/notesSlide15.xml.rels><?xml version="1.0" encoding="UTF-8"?>
<Relationships xmlns="http://schemas.openxmlformats.org/package/2006/relationships"><Relationship Id="rId1" Type="http://schemas.openxmlformats.org/officeDocument/2006/relationships/hyperlink" Target="https://www.youtube.com/watch?v=bYeteZQrUcE" TargetMode="External"/><Relationship Id="rId2" Type="http://schemas.openxmlformats.org/officeDocument/2006/relationships/slide" Target="../slides/slide15.xml"/><Relationship Id="rId3" Type="http://schemas.openxmlformats.org/officeDocument/2006/relationships/notesMaster" Target="../notesMasters/notesMaster1.xml"/>
</Relationships>
</file>

<file path=ppt/notesSlides/_rels/notesSlide25.xml.rels><?xml version="1.0" encoding="UTF-8"?>
<Relationships xmlns="http://schemas.openxmlformats.org/package/2006/relationships"><Relationship Id="rId1" Type="http://schemas.openxmlformats.org/officeDocument/2006/relationships/hyperlink" Target="https://www.youtube.com/watch?v=XGJb_PMzTYc" TargetMode="External"/><Relationship Id="rId2" Type="http://schemas.openxmlformats.org/officeDocument/2006/relationships/slide" Target="../slides/slide25.xml"/><Relationship Id="rId3" Type="http://schemas.openxmlformats.org/officeDocument/2006/relationships/notesMaster" Target="../notesMasters/notesMaster1.xml"/>
</Relationships>
</file>

<file path=ppt/notesSlides/_rels/notesSlide41.xml.rels><?xml version="1.0" encoding="UTF-8"?>
<Relationships xmlns="http://schemas.openxmlformats.org/package/2006/relationships"><Relationship Id="rId1" Type="http://schemas.openxmlformats.org/officeDocument/2006/relationships/hyperlink" Target="https://www.youtube.com/watch?time_continue=3&amp;v=1RonLycEJ34" TargetMode="External"/><Relationship Id="rId2" Type="http://schemas.openxmlformats.org/officeDocument/2006/relationships/slide" Target="../slides/slide41.xml"/><Relationship Id="rId3" Type="http://schemas.openxmlformats.org/officeDocument/2006/relationships/notesMaster" Target="../notesMasters/notesMaster1.xml"/>
</Relationships>
</file>

<file path=ppt/notesSlides/_rels/notesSlide42.xml.rels><?xml version="1.0" encoding="UTF-8"?>
<Relationships xmlns="http://schemas.openxmlformats.org/package/2006/relationships"><Relationship Id="rId1" Type="http://schemas.openxmlformats.org/officeDocument/2006/relationships/hyperlink" Target="https://www.youtube.com/watch?time_continue=3&amp;v=1RonLycEJ34" TargetMode="External"/><Relationship Id="rId2" Type="http://schemas.openxmlformats.org/officeDocument/2006/relationships/slide" Target="../slides/slide42.xml"/><Relationship Id="rId3" Type="http://schemas.openxmlformats.org/officeDocument/2006/relationships/notesMaster" Target="../notesMasters/notesMaster1.xml"/>
</Relationships>
</file>

<file path=ppt/notesSlides/_rels/notesSlide43.xml.rels><?xml version="1.0" encoding="UTF-8"?>
<Relationships xmlns="http://schemas.openxmlformats.org/package/2006/relationships"><Relationship Id="rId1" Type="http://schemas.openxmlformats.org/officeDocument/2006/relationships/hyperlink" Target="https://www.youtube.com/watch?time_continue=3&amp;v=1RonLycEJ34" TargetMode="External"/><Relationship Id="rId2" Type="http://schemas.openxmlformats.org/officeDocument/2006/relationships/slide" Target="../slides/slide43.xml"/><Relationship Id="rId3" Type="http://schemas.openxmlformats.org/officeDocument/2006/relationships/notesMaster" Target="../notesMasters/notesMaster1.xml"/>
</Relationships>
</file>

<file path=ppt/notesSlides/_rels/notesSlide44.xml.rels><?xml version="1.0" encoding="UTF-8"?>
<Relationships xmlns="http://schemas.openxmlformats.org/package/2006/relationships"><Relationship Id="rId1" Type="http://schemas.openxmlformats.org/officeDocument/2006/relationships/hyperlink" Target="https://www.youtube.com/watch?time_continue=3&amp;v=1RonLycEJ34" TargetMode="External"/><Relationship Id="rId2" Type="http://schemas.openxmlformats.org/officeDocument/2006/relationships/slide" Target="../slides/slide44.xml"/><Relationship Id="rId3" Type="http://schemas.openxmlformats.org/officeDocument/2006/relationships/notesMaster" Target="../notesMasters/notesMaster1.xml"/>
</Relationships>
</file>

<file path=ppt/notesSlides/_rels/notesSlide45.xml.rels><?xml version="1.0" encoding="UTF-8"?>
<Relationships xmlns="http://schemas.openxmlformats.org/package/2006/relationships"><Relationship Id="rId1" Type="http://schemas.openxmlformats.org/officeDocument/2006/relationships/hyperlink" Target="https://www.youtube.com/watch?time_continue=3&amp;v=1RonLycEJ34" TargetMode="External"/><Relationship Id="rId2" Type="http://schemas.openxmlformats.org/officeDocument/2006/relationships/slide" Target="../slides/slide45.xml"/><Relationship Id="rId3" Type="http://schemas.openxmlformats.org/officeDocument/2006/relationships/notesMaster" Target="../notesMasters/notesMaster1.xml"/>
</Relationships>
</file>

<file path=ppt/notesSlides/_rels/notesSlide46.xml.rels><?xml version="1.0" encoding="UTF-8"?>
<Relationships xmlns="http://schemas.openxmlformats.org/package/2006/relationships"><Relationship Id="rId1" Type="http://schemas.openxmlformats.org/officeDocument/2006/relationships/hyperlink" Target="https://www.youtube.com/watch?time_continue=3&amp;v=1RonLycEJ34" TargetMode="External"/><Relationship Id="rId2" Type="http://schemas.openxmlformats.org/officeDocument/2006/relationships/slide" Target="../slides/slide46.xml"/><Relationship Id="rId3" Type="http://schemas.openxmlformats.org/officeDocument/2006/relationships/notesMaster" Target="../notesMasters/notesMaster1.xml"/>
</Relationships>
</file>

<file path=ppt/notesSlides/_rels/notesSlide47.xml.rels><?xml version="1.0" encoding="UTF-8"?>
<Relationships xmlns="http://schemas.openxmlformats.org/package/2006/relationships"><Relationship Id="rId1" Type="http://schemas.openxmlformats.org/officeDocument/2006/relationships/hyperlink" Target="https://www.youtube.com/watch?time_continue=3&amp;v=1RonLycEJ34" TargetMode="External"/><Relationship Id="rId2" Type="http://schemas.openxmlformats.org/officeDocument/2006/relationships/slide" Target="../slides/slide47.xml"/><Relationship Id="rId3" Type="http://schemas.openxmlformats.org/officeDocument/2006/relationships/notesMaster" Target="../notesMasters/notesMaster1.xml"/>
</Relationships>
</file>

<file path=ppt/notesSlides/_rels/notesSlide48.xml.rels><?xml version="1.0" encoding="UTF-8"?>
<Relationships xmlns="http://schemas.openxmlformats.org/package/2006/relationships"><Relationship Id="rId1" Type="http://schemas.openxmlformats.org/officeDocument/2006/relationships/hyperlink" Target="https://www.youtube.com/watch?time_continue=3&amp;v=1RonLycEJ34" TargetMode="External"/><Relationship Id="rId2" Type="http://schemas.openxmlformats.org/officeDocument/2006/relationships/slide" Target="../slides/slide48.xml"/><Relationship Id="rId3" Type="http://schemas.openxmlformats.org/officeDocument/2006/relationships/notesMaster" Target="../notesMasters/notesMaster1.xml"/>
</Relationships>
</file>

<file path=ppt/notesSlides/_rels/notesSlide49.xml.rels><?xml version="1.0" encoding="UTF-8"?>
<Relationships xmlns="http://schemas.openxmlformats.org/package/2006/relationships"><Relationship Id="rId1" Type="http://schemas.openxmlformats.org/officeDocument/2006/relationships/hyperlink" Target="https://www.youtube.com/watch?time_continue=3&amp;v=1RonLycEJ34" TargetMode="External"/><Relationship Id="rId2" Type="http://schemas.openxmlformats.org/officeDocument/2006/relationships/slide" Target="../slides/slide49.xml"/><Relationship Id="rId3" Type="http://schemas.openxmlformats.org/officeDocument/2006/relationships/notesMaster" Target="../notesMasters/notesMaster1.xml"/>
</Relationships>
</file>

<file path=ppt/notesSlides/_rels/notesSlide51.xml.rels><?xml version="1.0" encoding="UTF-8"?>
<Relationships xmlns="http://schemas.openxmlformats.org/package/2006/relationships"><Relationship Id="rId1" Type="http://schemas.openxmlformats.org/officeDocument/2006/relationships/hyperlink" Target="https://www.youtube.com/watch?time_continue=3&amp;v=1RonLycEJ34" TargetMode="External"/><Relationship Id="rId2" Type="http://schemas.openxmlformats.org/officeDocument/2006/relationships/slide" Target="../slides/slide51.xml"/><Relationship Id="rId3" Type="http://schemas.openxmlformats.org/officeDocument/2006/relationships/notesMaster" Target="../notesMasters/notesMaster1.xml"/>
</Relationships>
</file>

<file path=ppt/notesSlides/_rels/notesSlide52.xml.rels><?xml version="1.0" encoding="UTF-8"?>
<Relationships xmlns="http://schemas.openxmlformats.org/package/2006/relationships"><Relationship Id="rId1" Type="http://schemas.openxmlformats.org/officeDocument/2006/relationships/hyperlink" Target="https://www.youtube.com/watch?time_continue=3&amp;v=1RonLycEJ34" TargetMode="External"/><Relationship Id="rId2" Type="http://schemas.openxmlformats.org/officeDocument/2006/relationships/slide" Target="../slides/slide52.xml"/><Relationship Id="rId3" Type="http://schemas.openxmlformats.org/officeDocument/2006/relationships/notesMaster" Target="../notesMasters/notesMaster1.xml"/>
</Relationships>
</file>

<file path=ppt/notesSlides/_rels/notesSlide54.xml.rels><?xml version="1.0" encoding="UTF-8"?>
<Relationships xmlns="http://schemas.openxmlformats.org/package/2006/relationships"><Relationship Id="rId1" Type="http://schemas.openxmlformats.org/officeDocument/2006/relationships/hyperlink" Target="https://www.youtube.com/watch?time_continue=3&amp;v=1RonLycEJ34" TargetMode="External"/><Relationship Id="rId2" Type="http://schemas.openxmlformats.org/officeDocument/2006/relationships/slide" Target="../slides/slide54.xml"/><Relationship Id="rId3" Type="http://schemas.openxmlformats.org/officeDocument/2006/relationships/notesMaster" Target="../notesMasters/notesMaster1.xml"/>
</Relationships>
</file>

<file path=ppt/notesSlides/_rels/notesSlide55.xml.rels><?xml version="1.0" encoding="UTF-8"?>
<Relationships xmlns="http://schemas.openxmlformats.org/package/2006/relationships"><Relationship Id="rId1" Type="http://schemas.openxmlformats.org/officeDocument/2006/relationships/hyperlink" Target="https://www.youtube.com/watch?time_continue=3&amp;v=1RonLycEJ34" TargetMode="External"/><Relationship Id="rId2" Type="http://schemas.openxmlformats.org/officeDocument/2006/relationships/slide" Target="../slides/slide55.xml"/><Relationship Id="rId3" Type="http://schemas.openxmlformats.org/officeDocument/2006/relationships/notesMaster" Target="../notesMasters/notesMaster1.xml"/>
</Relationships>
</file>

<file path=ppt/notesSlides/_rels/notesSlide56.xml.rels><?xml version="1.0" encoding="UTF-8"?>
<Relationships xmlns="http://schemas.openxmlformats.org/package/2006/relationships"><Relationship Id="rId1" Type="http://schemas.openxmlformats.org/officeDocument/2006/relationships/hyperlink" Target="https://www.youtube.com/watch?time_continue=3&amp;v=1RonLycEJ34" TargetMode="External"/><Relationship Id="rId2" Type="http://schemas.openxmlformats.org/officeDocument/2006/relationships/slide" Target="../slides/slide56.xml"/><Relationship Id="rId3" Type="http://schemas.openxmlformats.org/officeDocument/2006/relationships/notesMaster" Target="../notesMasters/notesMaster1.xml"/>
</Relationships>
</file>

<file path=ppt/notesSlides/_rels/notesSlide57.xml.rels><?xml version="1.0" encoding="UTF-8"?>
<Relationships xmlns="http://schemas.openxmlformats.org/package/2006/relationships"><Relationship Id="rId1" Type="http://schemas.openxmlformats.org/officeDocument/2006/relationships/hyperlink" Target="https://www.youtube.com/watch?time_continue=3&amp;v=1RonLycEJ34" TargetMode="External"/><Relationship Id="rId2" Type="http://schemas.openxmlformats.org/officeDocument/2006/relationships/slide" Target="../slides/slide57.xml"/><Relationship Id="rId3" Type="http://schemas.openxmlformats.org/officeDocument/2006/relationships/notesMaster" Target="../notesMasters/notesMaster1.xml"/>
</Relationships>
</file>

<file path=ppt/notesSlides/_rels/notesSlide58.xml.rels><?xml version="1.0" encoding="UTF-8"?>
<Relationships xmlns="http://schemas.openxmlformats.org/package/2006/relationships"><Relationship Id="rId1" Type="http://schemas.openxmlformats.org/officeDocument/2006/relationships/hyperlink" Target="https://pt.akinator.com/game" TargetMode="External"/><Relationship Id="rId2" Type="http://schemas.openxmlformats.org/officeDocument/2006/relationships/slide" Target="../slides/slide58.xml"/><Relationship Id="rId3" Type="http://schemas.openxmlformats.org/officeDocument/2006/relationships/notesMaster" Target="../notesMasters/notesMaster1.xml"/>
</Relationships>
</file>

<file path=ppt/notesSlides/_rels/notesSlide71.xml.rels><?xml version="1.0" encoding="UTF-8"?>
<Relationships xmlns="http://schemas.openxmlformats.org/package/2006/relationships"><Relationship Id="rId1" Type="http://schemas.openxmlformats.org/officeDocument/2006/relationships/hyperlink" Target="https://www.youtube.com/watch?time_continue=3&amp;v=1RonLycEJ34" TargetMode="External"/><Relationship Id="rId2" Type="http://schemas.openxmlformats.org/officeDocument/2006/relationships/slide" Target="../slides/slide71.xml"/><Relationship Id="rId3" Type="http://schemas.openxmlformats.org/officeDocument/2006/relationships/notesMaster" Target="../notesMasters/notesMaster1.xml"/>
</Relationships>
</file>

<file path=ppt/notesSlides/_rels/notesSlide72.xml.rels><?xml version="1.0" encoding="UTF-8"?>
<Relationships xmlns="http://schemas.openxmlformats.org/package/2006/relationships"><Relationship Id="rId1" Type="http://schemas.openxmlformats.org/officeDocument/2006/relationships/hyperlink" Target="https://www.youtube.com/watch?time_continue=3&amp;v=1RonLycEJ34" TargetMode="External"/><Relationship Id="rId2" Type="http://schemas.openxmlformats.org/officeDocument/2006/relationships/slide" Target="../slides/slide72.xml"/><Relationship Id="rId3" Type="http://schemas.openxmlformats.org/officeDocument/2006/relationships/notesMaster" Target="../notesMasters/notesMaster1.xml"/>
</Relationships>
</file>

<file path=ppt/notesSlides/_rels/notesSlide73.xml.rels><?xml version="1.0" encoding="UTF-8"?>
<Relationships xmlns="http://schemas.openxmlformats.org/package/2006/relationships"><Relationship Id="rId1" Type="http://schemas.openxmlformats.org/officeDocument/2006/relationships/hyperlink" Target="https://www.youtube.com/watch?time_continue=3&amp;v=1RonLycEJ34" TargetMode="External"/><Relationship Id="rId2" Type="http://schemas.openxmlformats.org/officeDocument/2006/relationships/slide" Target="../slides/slide73.xml"/><Relationship Id="rId3" Type="http://schemas.openxmlformats.org/officeDocument/2006/relationships/notesMaster" Target="../notesMasters/notesMaster1.xml"/>
</Relationships>
</file>

<file path=ppt/notesSlides/_rels/notesSlide75.xml.rels><?xml version="1.0" encoding="UTF-8"?>
<Relationships xmlns="http://schemas.openxmlformats.org/package/2006/relationships"><Relationship Id="rId1" Type="http://schemas.openxmlformats.org/officeDocument/2006/relationships/hyperlink" Target="https://www.youtube.com/watch?time_continue=3&amp;v=1RonLycEJ34" TargetMode="External"/><Relationship Id="rId2" Type="http://schemas.openxmlformats.org/officeDocument/2006/relationships/slide" Target="../slides/slide75.xml"/><Relationship Id="rId3" Type="http://schemas.openxmlformats.org/officeDocument/2006/relationships/notesMaster" Target="../notesMasters/notesMaster1.xml"/>
</Relationships>
</file>

<file path=ppt/notesSlides/notesSlide1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9" name="PlaceHolder 1"/>
          <p:cNvSpPr>
            <a:spLocks noGrp="1"/>
          </p:cNvSpPr>
          <p:nvPr>
            <p:ph type="sldImg"/>
          </p:nvPr>
        </p:nvSpPr>
        <p:spPr>
          <a:xfrm>
            <a:off x="381240" y="685800"/>
            <a:ext cx="6095520" cy="3428640"/>
          </a:xfrm>
          <a:prstGeom prst="rect">
            <a:avLst/>
          </a:prstGeom>
        </p:spPr>
      </p:sp>
      <p:sp>
        <p:nvSpPr>
          <p:cNvPr id="510" name="PlaceHolder 2"/>
          <p:cNvSpPr>
            <a:spLocks noGrp="1"/>
          </p:cNvSpPr>
          <p:nvPr>
            <p:ph type="body"/>
          </p:nvPr>
        </p:nvSpPr>
        <p:spPr>
          <a:xfrm>
            <a:off x="685800" y="4343400"/>
            <a:ext cx="5486040" cy="4114440"/>
          </a:xfrm>
          <a:prstGeom prst="rect">
            <a:avLst/>
          </a:prstGeom>
        </p:spPr>
        <p:txBody>
          <a:bodyPr tIns="91440" bIns="91440"/>
          <a:p>
            <a:pPr>
              <a:lnSpc>
                <a:spcPct val="100000"/>
              </a:lnSpc>
            </a:pPr>
            <a:r>
              <a:rPr b="0" lang="pt-BR" sz="1100" spc="-1" strike="noStrike" u="sng">
                <a:solidFill>
                  <a:srgbClr val="000000"/>
                </a:solidFill>
                <a:uFillTx/>
                <a:latin typeface="Arial"/>
                <a:hlinkClick r:id="rId1"/>
              </a:rPr>
              <a:t>https://www.youtube.com/watch?v=bYeteZQrUcE</a:t>
            </a:r>
            <a:endParaRPr b="0" lang="pt-BR" sz="1100" spc="-1" strike="noStrike">
              <a:latin typeface="Arial"/>
            </a:endParaRPr>
          </a:p>
        </p:txBody>
      </p:sp>
    </p:spTree>
  </p:cSld>
</p:notes>
</file>

<file path=ppt/notesSlides/notesSlide1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1" name="PlaceHolder 1"/>
          <p:cNvSpPr>
            <a:spLocks noGrp="1"/>
          </p:cNvSpPr>
          <p:nvPr>
            <p:ph type="sldImg"/>
          </p:nvPr>
        </p:nvSpPr>
        <p:spPr>
          <a:xfrm>
            <a:off x="381240" y="685800"/>
            <a:ext cx="6095520" cy="3428640"/>
          </a:xfrm>
          <a:prstGeom prst="rect">
            <a:avLst/>
          </a:prstGeom>
        </p:spPr>
      </p:sp>
      <p:sp>
        <p:nvSpPr>
          <p:cNvPr id="512" name="PlaceHolder 2"/>
          <p:cNvSpPr>
            <a:spLocks noGrp="1"/>
          </p:cNvSpPr>
          <p:nvPr>
            <p:ph type="body"/>
          </p:nvPr>
        </p:nvSpPr>
        <p:spPr>
          <a:xfrm>
            <a:off x="685800" y="4343400"/>
            <a:ext cx="5486040" cy="4114440"/>
          </a:xfrm>
          <a:prstGeom prst="rect">
            <a:avLst/>
          </a:prstGeom>
        </p:spPr>
        <p:txBody>
          <a:bodyPr tIns="91440" bIns="91440"/>
          <a:p>
            <a:pPr>
              <a:lnSpc>
                <a:spcPct val="100000"/>
              </a:lnSpc>
            </a:pPr>
            <a:r>
              <a:rPr b="0" lang="pt-BR" sz="1100" spc="-1" strike="noStrike" u="sng">
                <a:solidFill>
                  <a:srgbClr val="000000"/>
                </a:solidFill>
                <a:uFillTx/>
                <a:latin typeface="Arial"/>
                <a:hlinkClick r:id="rId1"/>
              </a:rPr>
              <a:t>https://www.youtube.com/watch?v=bYeteZQrUcE</a:t>
            </a:r>
            <a:endParaRPr b="0" lang="pt-BR" sz="1100" spc="-1" strike="noStrike">
              <a:latin typeface="Arial"/>
            </a:endParaRPr>
          </a:p>
        </p:txBody>
      </p:sp>
    </p:spTree>
  </p:cSld>
</p:notes>
</file>

<file path=ppt/notesSlides/notesSlide2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3" name="PlaceHolder 1"/>
          <p:cNvSpPr>
            <a:spLocks noGrp="1"/>
          </p:cNvSpPr>
          <p:nvPr>
            <p:ph type="sldImg"/>
          </p:nvPr>
        </p:nvSpPr>
        <p:spPr>
          <a:xfrm>
            <a:off x="381240" y="685800"/>
            <a:ext cx="6095520" cy="3428640"/>
          </a:xfrm>
          <a:prstGeom prst="rect">
            <a:avLst/>
          </a:prstGeom>
        </p:spPr>
      </p:sp>
      <p:sp>
        <p:nvSpPr>
          <p:cNvPr id="514" name="PlaceHolder 2"/>
          <p:cNvSpPr>
            <a:spLocks noGrp="1"/>
          </p:cNvSpPr>
          <p:nvPr>
            <p:ph type="body"/>
          </p:nvPr>
        </p:nvSpPr>
        <p:spPr>
          <a:xfrm>
            <a:off x="685800" y="4343400"/>
            <a:ext cx="5486040" cy="4114440"/>
          </a:xfrm>
          <a:prstGeom prst="rect">
            <a:avLst/>
          </a:prstGeom>
        </p:spPr>
        <p:txBody>
          <a:bodyPr tIns="91440" bIns="91440"/>
          <a:p>
            <a:pPr>
              <a:lnSpc>
                <a:spcPct val="100000"/>
              </a:lnSpc>
            </a:pPr>
            <a:r>
              <a:rPr b="0" lang="pt-BR" sz="1100" spc="-1" strike="noStrike" u="sng">
                <a:solidFill>
                  <a:srgbClr val="000000"/>
                </a:solidFill>
                <a:uFillTx/>
                <a:latin typeface="Arial"/>
                <a:hlinkClick r:id="rId1"/>
              </a:rPr>
              <a:t>https://www.youtube.com/watch?v=XGJb_PMzTYc</a:t>
            </a:r>
            <a:endParaRPr b="0" lang="pt-BR" sz="1100" spc="-1" strike="noStrike">
              <a:latin typeface="Arial"/>
            </a:endParaRPr>
          </a:p>
        </p:txBody>
      </p:sp>
    </p:spTree>
  </p:cSld>
</p:notes>
</file>

<file path=ppt/notesSlides/notesSlide4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5" name="PlaceHolder 1"/>
          <p:cNvSpPr>
            <a:spLocks noGrp="1"/>
          </p:cNvSpPr>
          <p:nvPr>
            <p:ph type="sldImg"/>
          </p:nvPr>
        </p:nvSpPr>
        <p:spPr>
          <a:xfrm>
            <a:off x="381240" y="685800"/>
            <a:ext cx="6095520" cy="3428640"/>
          </a:xfrm>
          <a:prstGeom prst="rect">
            <a:avLst/>
          </a:prstGeom>
        </p:spPr>
      </p:sp>
      <p:sp>
        <p:nvSpPr>
          <p:cNvPr id="516" name="PlaceHolder 2"/>
          <p:cNvSpPr>
            <a:spLocks noGrp="1"/>
          </p:cNvSpPr>
          <p:nvPr>
            <p:ph type="body"/>
          </p:nvPr>
        </p:nvSpPr>
        <p:spPr>
          <a:xfrm>
            <a:off x="685800" y="4343400"/>
            <a:ext cx="5486040" cy="4114440"/>
          </a:xfrm>
          <a:prstGeom prst="rect">
            <a:avLst/>
          </a:prstGeom>
        </p:spPr>
        <p:txBody>
          <a:bodyPr tIns="91440" bIns="91440"/>
          <a:p>
            <a:pPr>
              <a:lnSpc>
                <a:spcPct val="100000"/>
              </a:lnSpc>
            </a:pPr>
            <a:r>
              <a:rPr b="0" lang="pt-BR" sz="1100" spc="-1" strike="noStrike" u="sng">
                <a:solidFill>
                  <a:srgbClr val="000000"/>
                </a:solidFill>
                <a:uFillTx/>
                <a:latin typeface="Arial"/>
                <a:hlinkClick r:id="rId1"/>
              </a:rPr>
              <a:t>https://www.youtube.com/watch?time_continue=3&amp;v=1RonLycEJ34</a:t>
            </a:r>
            <a:endParaRPr b="0" lang="pt-BR" sz="1100" spc="-1" strike="noStrike">
              <a:latin typeface="Arial"/>
            </a:endParaRPr>
          </a:p>
        </p:txBody>
      </p:sp>
    </p:spTree>
  </p:cSld>
</p:notes>
</file>

<file path=ppt/notesSlides/notesSlide4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7" name="PlaceHolder 1"/>
          <p:cNvSpPr>
            <a:spLocks noGrp="1"/>
          </p:cNvSpPr>
          <p:nvPr>
            <p:ph type="sldImg"/>
          </p:nvPr>
        </p:nvSpPr>
        <p:spPr>
          <a:xfrm>
            <a:off x="381240" y="685800"/>
            <a:ext cx="6095520" cy="3428640"/>
          </a:xfrm>
          <a:prstGeom prst="rect">
            <a:avLst/>
          </a:prstGeom>
        </p:spPr>
      </p:sp>
      <p:sp>
        <p:nvSpPr>
          <p:cNvPr id="518" name="PlaceHolder 2"/>
          <p:cNvSpPr>
            <a:spLocks noGrp="1"/>
          </p:cNvSpPr>
          <p:nvPr>
            <p:ph type="body"/>
          </p:nvPr>
        </p:nvSpPr>
        <p:spPr>
          <a:xfrm>
            <a:off x="685800" y="4343400"/>
            <a:ext cx="5486040" cy="4114440"/>
          </a:xfrm>
          <a:prstGeom prst="rect">
            <a:avLst/>
          </a:prstGeom>
        </p:spPr>
        <p:txBody>
          <a:bodyPr tIns="91440" bIns="91440"/>
          <a:p>
            <a:pPr>
              <a:lnSpc>
                <a:spcPct val="100000"/>
              </a:lnSpc>
            </a:pPr>
            <a:r>
              <a:rPr b="0" lang="pt-BR" sz="1100" spc="-1" strike="noStrike" u="sng">
                <a:solidFill>
                  <a:srgbClr val="000000"/>
                </a:solidFill>
                <a:uFillTx/>
                <a:latin typeface="Arial"/>
                <a:hlinkClick r:id="rId1"/>
              </a:rPr>
              <a:t>https://www.youtube.com/watch?time_continue=3&amp;v=1RonLycEJ34</a:t>
            </a:r>
            <a:endParaRPr b="0" lang="pt-BR" sz="1100" spc="-1" strike="noStrike">
              <a:latin typeface="Arial"/>
            </a:endParaRPr>
          </a:p>
        </p:txBody>
      </p:sp>
    </p:spTree>
  </p:cSld>
</p:notes>
</file>

<file path=ppt/notesSlides/notesSlide4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9" name="PlaceHolder 1"/>
          <p:cNvSpPr>
            <a:spLocks noGrp="1"/>
          </p:cNvSpPr>
          <p:nvPr>
            <p:ph type="sldImg"/>
          </p:nvPr>
        </p:nvSpPr>
        <p:spPr>
          <a:xfrm>
            <a:off x="381240" y="685800"/>
            <a:ext cx="6095520" cy="3428640"/>
          </a:xfrm>
          <a:prstGeom prst="rect">
            <a:avLst/>
          </a:prstGeom>
        </p:spPr>
      </p:sp>
      <p:sp>
        <p:nvSpPr>
          <p:cNvPr id="520" name="PlaceHolder 2"/>
          <p:cNvSpPr>
            <a:spLocks noGrp="1"/>
          </p:cNvSpPr>
          <p:nvPr>
            <p:ph type="body"/>
          </p:nvPr>
        </p:nvSpPr>
        <p:spPr>
          <a:xfrm>
            <a:off x="685800" y="4343400"/>
            <a:ext cx="5486040" cy="4114440"/>
          </a:xfrm>
          <a:prstGeom prst="rect">
            <a:avLst/>
          </a:prstGeom>
        </p:spPr>
        <p:txBody>
          <a:bodyPr tIns="91440" bIns="91440"/>
          <a:p>
            <a:pPr>
              <a:lnSpc>
                <a:spcPct val="100000"/>
              </a:lnSpc>
            </a:pPr>
            <a:r>
              <a:rPr b="0" lang="pt-BR" sz="1100" spc="-1" strike="noStrike" u="sng">
                <a:solidFill>
                  <a:srgbClr val="000000"/>
                </a:solidFill>
                <a:uFillTx/>
                <a:latin typeface="Arial"/>
                <a:hlinkClick r:id="rId1"/>
              </a:rPr>
              <a:t>https://www.youtube.com/watch?time_continue=3&amp;v=1RonLycEJ34</a:t>
            </a:r>
            <a:endParaRPr b="0" lang="pt-BR" sz="1100" spc="-1" strike="noStrike">
              <a:latin typeface="Arial"/>
            </a:endParaRPr>
          </a:p>
        </p:txBody>
      </p:sp>
    </p:spTree>
  </p:cSld>
</p:notes>
</file>

<file path=ppt/notesSlides/notesSlide4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1" name="PlaceHolder 1"/>
          <p:cNvSpPr>
            <a:spLocks noGrp="1"/>
          </p:cNvSpPr>
          <p:nvPr>
            <p:ph type="sldImg"/>
          </p:nvPr>
        </p:nvSpPr>
        <p:spPr>
          <a:xfrm>
            <a:off x="381240" y="685800"/>
            <a:ext cx="6095520" cy="3428640"/>
          </a:xfrm>
          <a:prstGeom prst="rect">
            <a:avLst/>
          </a:prstGeom>
        </p:spPr>
      </p:sp>
      <p:sp>
        <p:nvSpPr>
          <p:cNvPr id="522" name="PlaceHolder 2"/>
          <p:cNvSpPr>
            <a:spLocks noGrp="1"/>
          </p:cNvSpPr>
          <p:nvPr>
            <p:ph type="body"/>
          </p:nvPr>
        </p:nvSpPr>
        <p:spPr>
          <a:xfrm>
            <a:off x="685800" y="4343400"/>
            <a:ext cx="5486040" cy="4114440"/>
          </a:xfrm>
          <a:prstGeom prst="rect">
            <a:avLst/>
          </a:prstGeom>
        </p:spPr>
        <p:txBody>
          <a:bodyPr tIns="91440" bIns="91440"/>
          <a:p>
            <a:pPr>
              <a:lnSpc>
                <a:spcPct val="100000"/>
              </a:lnSpc>
            </a:pPr>
            <a:r>
              <a:rPr b="0" lang="pt-BR" sz="1100" spc="-1" strike="noStrike" u="sng">
                <a:solidFill>
                  <a:srgbClr val="000000"/>
                </a:solidFill>
                <a:uFillTx/>
                <a:latin typeface="Arial"/>
                <a:hlinkClick r:id="rId1"/>
              </a:rPr>
              <a:t>https://www.youtube.com/watch?time_continue=3&amp;v=1RonLycEJ34</a:t>
            </a:r>
            <a:endParaRPr b="0" lang="pt-BR" sz="1100" spc="-1" strike="noStrike">
              <a:latin typeface="Arial"/>
            </a:endParaRPr>
          </a:p>
        </p:txBody>
      </p:sp>
    </p:spTree>
  </p:cSld>
</p:notes>
</file>

<file path=ppt/notesSlides/notesSlide4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3" name="PlaceHolder 1"/>
          <p:cNvSpPr>
            <a:spLocks noGrp="1"/>
          </p:cNvSpPr>
          <p:nvPr>
            <p:ph type="sldImg"/>
          </p:nvPr>
        </p:nvSpPr>
        <p:spPr>
          <a:xfrm>
            <a:off x="381240" y="685800"/>
            <a:ext cx="6095520" cy="3428640"/>
          </a:xfrm>
          <a:prstGeom prst="rect">
            <a:avLst/>
          </a:prstGeom>
        </p:spPr>
      </p:sp>
      <p:sp>
        <p:nvSpPr>
          <p:cNvPr id="524" name="PlaceHolder 2"/>
          <p:cNvSpPr>
            <a:spLocks noGrp="1"/>
          </p:cNvSpPr>
          <p:nvPr>
            <p:ph type="body"/>
          </p:nvPr>
        </p:nvSpPr>
        <p:spPr>
          <a:xfrm>
            <a:off x="685800" y="4343400"/>
            <a:ext cx="5486040" cy="4114440"/>
          </a:xfrm>
          <a:prstGeom prst="rect">
            <a:avLst/>
          </a:prstGeom>
        </p:spPr>
        <p:txBody>
          <a:bodyPr tIns="91440" bIns="91440"/>
          <a:p>
            <a:pPr>
              <a:lnSpc>
                <a:spcPct val="100000"/>
              </a:lnSpc>
            </a:pPr>
            <a:r>
              <a:rPr b="0" lang="pt-BR" sz="1100" spc="-1" strike="noStrike" u="sng">
                <a:solidFill>
                  <a:srgbClr val="000000"/>
                </a:solidFill>
                <a:uFillTx/>
                <a:latin typeface="Arial"/>
                <a:hlinkClick r:id="rId1"/>
              </a:rPr>
              <a:t>https://www.youtube.com/watch?time_continue=3&amp;v=1RonLycEJ34</a:t>
            </a:r>
            <a:endParaRPr b="0" lang="pt-BR" sz="1100" spc="-1" strike="noStrike">
              <a:latin typeface="Arial"/>
            </a:endParaRPr>
          </a:p>
        </p:txBody>
      </p:sp>
    </p:spTree>
  </p:cSld>
</p:notes>
</file>

<file path=ppt/notesSlides/notesSlide4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5" name="PlaceHolder 1"/>
          <p:cNvSpPr>
            <a:spLocks noGrp="1"/>
          </p:cNvSpPr>
          <p:nvPr>
            <p:ph type="sldImg"/>
          </p:nvPr>
        </p:nvSpPr>
        <p:spPr>
          <a:xfrm>
            <a:off x="381240" y="685800"/>
            <a:ext cx="6095520" cy="3428640"/>
          </a:xfrm>
          <a:prstGeom prst="rect">
            <a:avLst/>
          </a:prstGeom>
        </p:spPr>
      </p:sp>
      <p:sp>
        <p:nvSpPr>
          <p:cNvPr id="526" name="PlaceHolder 2"/>
          <p:cNvSpPr>
            <a:spLocks noGrp="1"/>
          </p:cNvSpPr>
          <p:nvPr>
            <p:ph type="body"/>
          </p:nvPr>
        </p:nvSpPr>
        <p:spPr>
          <a:xfrm>
            <a:off x="685800" y="4343400"/>
            <a:ext cx="5486040" cy="4114440"/>
          </a:xfrm>
          <a:prstGeom prst="rect">
            <a:avLst/>
          </a:prstGeom>
        </p:spPr>
        <p:txBody>
          <a:bodyPr tIns="91440" bIns="91440"/>
          <a:p>
            <a:pPr>
              <a:lnSpc>
                <a:spcPct val="100000"/>
              </a:lnSpc>
            </a:pPr>
            <a:r>
              <a:rPr b="0" lang="pt-BR" sz="1100" spc="-1" strike="noStrike" u="sng">
                <a:solidFill>
                  <a:srgbClr val="000000"/>
                </a:solidFill>
                <a:uFillTx/>
                <a:latin typeface="Arial"/>
                <a:hlinkClick r:id="rId1"/>
              </a:rPr>
              <a:t>https://www.youtube.com/watch?time_continue=3&amp;v=1RonLycEJ34</a:t>
            </a:r>
            <a:endParaRPr b="0" lang="pt-BR" sz="1100" spc="-1" strike="noStrike">
              <a:latin typeface="Arial"/>
            </a:endParaRPr>
          </a:p>
        </p:txBody>
      </p:sp>
    </p:spTree>
  </p:cSld>
</p:notes>
</file>

<file path=ppt/notesSlides/notesSlide4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7" name="PlaceHolder 1"/>
          <p:cNvSpPr>
            <a:spLocks noGrp="1"/>
          </p:cNvSpPr>
          <p:nvPr>
            <p:ph type="sldImg"/>
          </p:nvPr>
        </p:nvSpPr>
        <p:spPr>
          <a:xfrm>
            <a:off x="381240" y="685800"/>
            <a:ext cx="6095520" cy="3428640"/>
          </a:xfrm>
          <a:prstGeom prst="rect">
            <a:avLst/>
          </a:prstGeom>
        </p:spPr>
      </p:sp>
      <p:sp>
        <p:nvSpPr>
          <p:cNvPr id="528" name="PlaceHolder 2"/>
          <p:cNvSpPr>
            <a:spLocks noGrp="1"/>
          </p:cNvSpPr>
          <p:nvPr>
            <p:ph type="body"/>
          </p:nvPr>
        </p:nvSpPr>
        <p:spPr>
          <a:xfrm>
            <a:off x="685800" y="4343400"/>
            <a:ext cx="5486040" cy="4114440"/>
          </a:xfrm>
          <a:prstGeom prst="rect">
            <a:avLst/>
          </a:prstGeom>
        </p:spPr>
        <p:txBody>
          <a:bodyPr tIns="91440" bIns="91440"/>
          <a:p>
            <a:pPr>
              <a:lnSpc>
                <a:spcPct val="100000"/>
              </a:lnSpc>
            </a:pPr>
            <a:r>
              <a:rPr b="0" lang="pt-BR" sz="1100" spc="-1" strike="noStrike" u="sng">
                <a:solidFill>
                  <a:srgbClr val="000000"/>
                </a:solidFill>
                <a:uFillTx/>
                <a:latin typeface="Arial"/>
                <a:hlinkClick r:id="rId1"/>
              </a:rPr>
              <a:t>https://www.youtube.com/watch?time_continue=3&amp;v=1RonLycEJ34</a:t>
            </a:r>
            <a:endParaRPr b="0" lang="pt-BR" sz="1100" spc="-1" strike="noStrike">
              <a:latin typeface="Arial"/>
            </a:endParaRPr>
          </a:p>
        </p:txBody>
      </p:sp>
    </p:spTree>
  </p:cSld>
</p:notes>
</file>

<file path=ppt/notesSlides/notesSlide4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9" name="PlaceHolder 1"/>
          <p:cNvSpPr>
            <a:spLocks noGrp="1"/>
          </p:cNvSpPr>
          <p:nvPr>
            <p:ph type="sldImg"/>
          </p:nvPr>
        </p:nvSpPr>
        <p:spPr>
          <a:xfrm>
            <a:off x="381240" y="685800"/>
            <a:ext cx="6095520" cy="3428640"/>
          </a:xfrm>
          <a:prstGeom prst="rect">
            <a:avLst/>
          </a:prstGeom>
        </p:spPr>
      </p:sp>
      <p:sp>
        <p:nvSpPr>
          <p:cNvPr id="530" name="PlaceHolder 2"/>
          <p:cNvSpPr>
            <a:spLocks noGrp="1"/>
          </p:cNvSpPr>
          <p:nvPr>
            <p:ph type="body"/>
          </p:nvPr>
        </p:nvSpPr>
        <p:spPr>
          <a:xfrm>
            <a:off x="685800" y="4343400"/>
            <a:ext cx="5486040" cy="4114440"/>
          </a:xfrm>
          <a:prstGeom prst="rect">
            <a:avLst/>
          </a:prstGeom>
        </p:spPr>
        <p:txBody>
          <a:bodyPr tIns="91440" bIns="91440"/>
          <a:p>
            <a:pPr>
              <a:lnSpc>
                <a:spcPct val="100000"/>
              </a:lnSpc>
            </a:pPr>
            <a:r>
              <a:rPr b="0" lang="pt-BR" sz="1100" spc="-1" strike="noStrike" u="sng">
                <a:solidFill>
                  <a:srgbClr val="000000"/>
                </a:solidFill>
                <a:uFillTx/>
                <a:latin typeface="Arial"/>
                <a:hlinkClick r:id="rId1"/>
              </a:rPr>
              <a:t>https://www.youtube.com/watch?time_continue=3&amp;v=1RonLycEJ34</a:t>
            </a:r>
            <a:endParaRPr b="0" lang="pt-BR" sz="1100" spc="-1" strike="noStrike">
              <a:latin typeface="Arial"/>
            </a:endParaRPr>
          </a:p>
        </p:txBody>
      </p:sp>
    </p:spTree>
  </p:cSld>
</p:notes>
</file>

<file path=ppt/notesSlides/notesSlide4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1" name="PlaceHolder 1"/>
          <p:cNvSpPr>
            <a:spLocks noGrp="1"/>
          </p:cNvSpPr>
          <p:nvPr>
            <p:ph type="sldImg"/>
          </p:nvPr>
        </p:nvSpPr>
        <p:spPr>
          <a:xfrm>
            <a:off x="381240" y="685800"/>
            <a:ext cx="6095520" cy="3428640"/>
          </a:xfrm>
          <a:prstGeom prst="rect">
            <a:avLst/>
          </a:prstGeom>
        </p:spPr>
      </p:sp>
      <p:sp>
        <p:nvSpPr>
          <p:cNvPr id="532" name="PlaceHolder 2"/>
          <p:cNvSpPr>
            <a:spLocks noGrp="1"/>
          </p:cNvSpPr>
          <p:nvPr>
            <p:ph type="body"/>
          </p:nvPr>
        </p:nvSpPr>
        <p:spPr>
          <a:xfrm>
            <a:off x="685800" y="4343400"/>
            <a:ext cx="5486040" cy="4114440"/>
          </a:xfrm>
          <a:prstGeom prst="rect">
            <a:avLst/>
          </a:prstGeom>
        </p:spPr>
        <p:txBody>
          <a:bodyPr tIns="91440" bIns="91440"/>
          <a:p>
            <a:pPr>
              <a:lnSpc>
                <a:spcPct val="100000"/>
              </a:lnSpc>
            </a:pPr>
            <a:r>
              <a:rPr b="0" lang="pt-BR" sz="1100" spc="-1" strike="noStrike" u="sng">
                <a:solidFill>
                  <a:srgbClr val="000000"/>
                </a:solidFill>
                <a:uFillTx/>
                <a:latin typeface="Arial"/>
                <a:hlinkClick r:id="rId1"/>
              </a:rPr>
              <a:t>https://www.youtube.com/watch?time_continue=3&amp;v=1RonLycEJ34</a:t>
            </a:r>
            <a:endParaRPr b="0" lang="pt-BR" sz="1100" spc="-1" strike="noStrike">
              <a:latin typeface="Arial"/>
            </a:endParaRPr>
          </a:p>
        </p:txBody>
      </p:sp>
    </p:spTree>
  </p:cSld>
</p:notes>
</file>

<file path=ppt/notesSlides/notesSlide5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3" name="PlaceHolder 1"/>
          <p:cNvSpPr>
            <a:spLocks noGrp="1"/>
          </p:cNvSpPr>
          <p:nvPr>
            <p:ph type="sldImg"/>
          </p:nvPr>
        </p:nvSpPr>
        <p:spPr>
          <a:xfrm>
            <a:off x="381240" y="685800"/>
            <a:ext cx="6095520" cy="3428640"/>
          </a:xfrm>
          <a:prstGeom prst="rect">
            <a:avLst/>
          </a:prstGeom>
        </p:spPr>
      </p:sp>
      <p:sp>
        <p:nvSpPr>
          <p:cNvPr id="534" name="PlaceHolder 2"/>
          <p:cNvSpPr>
            <a:spLocks noGrp="1"/>
          </p:cNvSpPr>
          <p:nvPr>
            <p:ph type="body"/>
          </p:nvPr>
        </p:nvSpPr>
        <p:spPr>
          <a:xfrm>
            <a:off x="685800" y="4343400"/>
            <a:ext cx="5486040" cy="4114440"/>
          </a:xfrm>
          <a:prstGeom prst="rect">
            <a:avLst/>
          </a:prstGeom>
        </p:spPr>
        <p:txBody>
          <a:bodyPr tIns="91440" bIns="91440"/>
          <a:p>
            <a:pPr>
              <a:lnSpc>
                <a:spcPct val="100000"/>
              </a:lnSpc>
            </a:pPr>
            <a:r>
              <a:rPr b="0" lang="pt-BR" sz="1100" spc="-1" strike="noStrike" u="sng">
                <a:solidFill>
                  <a:srgbClr val="000000"/>
                </a:solidFill>
                <a:uFillTx/>
                <a:latin typeface="Arial"/>
                <a:hlinkClick r:id="rId1"/>
              </a:rPr>
              <a:t>https://www.youtube.com/watch?time_continue=3&amp;v=1RonLycEJ34</a:t>
            </a:r>
            <a:endParaRPr b="0" lang="pt-BR" sz="1100" spc="-1" strike="noStrike">
              <a:latin typeface="Arial"/>
            </a:endParaRPr>
          </a:p>
        </p:txBody>
      </p:sp>
    </p:spTree>
  </p:cSld>
</p:notes>
</file>

<file path=ppt/notesSlides/notesSlide5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5" name="PlaceHolder 1"/>
          <p:cNvSpPr>
            <a:spLocks noGrp="1"/>
          </p:cNvSpPr>
          <p:nvPr>
            <p:ph type="sldImg"/>
          </p:nvPr>
        </p:nvSpPr>
        <p:spPr>
          <a:xfrm>
            <a:off x="381240" y="685800"/>
            <a:ext cx="6095520" cy="3428640"/>
          </a:xfrm>
          <a:prstGeom prst="rect">
            <a:avLst/>
          </a:prstGeom>
        </p:spPr>
      </p:sp>
      <p:sp>
        <p:nvSpPr>
          <p:cNvPr id="536" name="PlaceHolder 2"/>
          <p:cNvSpPr>
            <a:spLocks noGrp="1"/>
          </p:cNvSpPr>
          <p:nvPr>
            <p:ph type="body"/>
          </p:nvPr>
        </p:nvSpPr>
        <p:spPr>
          <a:xfrm>
            <a:off x="685800" y="4343400"/>
            <a:ext cx="5486040" cy="4114440"/>
          </a:xfrm>
          <a:prstGeom prst="rect">
            <a:avLst/>
          </a:prstGeom>
        </p:spPr>
        <p:txBody>
          <a:bodyPr tIns="91440" bIns="91440"/>
          <a:p>
            <a:pPr>
              <a:lnSpc>
                <a:spcPct val="100000"/>
              </a:lnSpc>
            </a:pPr>
            <a:r>
              <a:rPr b="0" lang="pt-BR" sz="1100" spc="-1" strike="noStrike" u="sng">
                <a:solidFill>
                  <a:srgbClr val="000000"/>
                </a:solidFill>
                <a:uFillTx/>
                <a:latin typeface="Arial"/>
                <a:hlinkClick r:id="rId1"/>
              </a:rPr>
              <a:t>https://www.youtube.com/watch?time_continue=3&amp;v=1RonLycEJ34</a:t>
            </a:r>
            <a:endParaRPr b="0" lang="pt-BR" sz="1100" spc="-1" strike="noStrike">
              <a:latin typeface="Arial"/>
            </a:endParaRPr>
          </a:p>
        </p:txBody>
      </p:sp>
    </p:spTree>
  </p:cSld>
</p:notes>
</file>

<file path=ppt/notesSlides/notesSlide5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7" name="PlaceHolder 1"/>
          <p:cNvSpPr>
            <a:spLocks noGrp="1"/>
          </p:cNvSpPr>
          <p:nvPr>
            <p:ph type="sldImg"/>
          </p:nvPr>
        </p:nvSpPr>
        <p:spPr>
          <a:xfrm>
            <a:off x="381240" y="685800"/>
            <a:ext cx="6095520" cy="3428640"/>
          </a:xfrm>
          <a:prstGeom prst="rect">
            <a:avLst/>
          </a:prstGeom>
        </p:spPr>
      </p:sp>
      <p:sp>
        <p:nvSpPr>
          <p:cNvPr id="538" name="PlaceHolder 2"/>
          <p:cNvSpPr>
            <a:spLocks noGrp="1"/>
          </p:cNvSpPr>
          <p:nvPr>
            <p:ph type="body"/>
          </p:nvPr>
        </p:nvSpPr>
        <p:spPr>
          <a:xfrm>
            <a:off x="685800" y="4343400"/>
            <a:ext cx="5486040" cy="4114440"/>
          </a:xfrm>
          <a:prstGeom prst="rect">
            <a:avLst/>
          </a:prstGeom>
        </p:spPr>
        <p:txBody>
          <a:bodyPr tIns="91440" bIns="91440"/>
          <a:p>
            <a:pPr>
              <a:lnSpc>
                <a:spcPct val="100000"/>
              </a:lnSpc>
            </a:pPr>
            <a:r>
              <a:rPr b="0" lang="pt-BR" sz="1100" spc="-1" strike="noStrike" u="sng">
                <a:solidFill>
                  <a:srgbClr val="000000"/>
                </a:solidFill>
                <a:uFillTx/>
                <a:latin typeface="Arial"/>
                <a:hlinkClick r:id="rId1"/>
              </a:rPr>
              <a:t>https://www.youtube.com/watch?time_continue=3&amp;v=1RonLycEJ34</a:t>
            </a:r>
            <a:endParaRPr b="0" lang="pt-BR" sz="1100" spc="-1" strike="noStrike">
              <a:latin typeface="Arial"/>
            </a:endParaRPr>
          </a:p>
        </p:txBody>
      </p:sp>
    </p:spTree>
  </p:cSld>
</p:notes>
</file>

<file path=ppt/notesSlides/notesSlide5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9" name="PlaceHolder 1"/>
          <p:cNvSpPr>
            <a:spLocks noGrp="1"/>
          </p:cNvSpPr>
          <p:nvPr>
            <p:ph type="sldImg"/>
          </p:nvPr>
        </p:nvSpPr>
        <p:spPr>
          <a:xfrm>
            <a:off x="381240" y="685800"/>
            <a:ext cx="6095520" cy="3428640"/>
          </a:xfrm>
          <a:prstGeom prst="rect">
            <a:avLst/>
          </a:prstGeom>
        </p:spPr>
      </p:sp>
      <p:sp>
        <p:nvSpPr>
          <p:cNvPr id="540" name="PlaceHolder 2"/>
          <p:cNvSpPr>
            <a:spLocks noGrp="1"/>
          </p:cNvSpPr>
          <p:nvPr>
            <p:ph type="body"/>
          </p:nvPr>
        </p:nvSpPr>
        <p:spPr>
          <a:xfrm>
            <a:off x="685800" y="4343400"/>
            <a:ext cx="5486040" cy="4114440"/>
          </a:xfrm>
          <a:prstGeom prst="rect">
            <a:avLst/>
          </a:prstGeom>
        </p:spPr>
        <p:txBody>
          <a:bodyPr tIns="91440" bIns="91440"/>
          <a:p>
            <a:pPr>
              <a:lnSpc>
                <a:spcPct val="100000"/>
              </a:lnSpc>
            </a:pPr>
            <a:r>
              <a:rPr b="0" lang="pt-BR" sz="1100" spc="-1" strike="noStrike" u="sng">
                <a:solidFill>
                  <a:srgbClr val="000000"/>
                </a:solidFill>
                <a:uFillTx/>
                <a:latin typeface="Arial"/>
                <a:hlinkClick r:id="rId1"/>
              </a:rPr>
              <a:t>https://www.youtube.com/watch?time_continue=3&amp;v=1RonLycEJ34</a:t>
            </a:r>
            <a:endParaRPr b="0" lang="pt-BR" sz="1100" spc="-1" strike="noStrike">
              <a:latin typeface="Arial"/>
            </a:endParaRPr>
          </a:p>
        </p:txBody>
      </p:sp>
    </p:spTree>
  </p:cSld>
</p:notes>
</file>

<file path=ppt/notesSlides/notesSlide5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1" name="PlaceHolder 1"/>
          <p:cNvSpPr>
            <a:spLocks noGrp="1"/>
          </p:cNvSpPr>
          <p:nvPr>
            <p:ph type="sldImg"/>
          </p:nvPr>
        </p:nvSpPr>
        <p:spPr>
          <a:xfrm>
            <a:off x="381240" y="685800"/>
            <a:ext cx="6095520" cy="3428640"/>
          </a:xfrm>
          <a:prstGeom prst="rect">
            <a:avLst/>
          </a:prstGeom>
        </p:spPr>
      </p:sp>
      <p:sp>
        <p:nvSpPr>
          <p:cNvPr id="542" name="PlaceHolder 2"/>
          <p:cNvSpPr>
            <a:spLocks noGrp="1"/>
          </p:cNvSpPr>
          <p:nvPr>
            <p:ph type="body"/>
          </p:nvPr>
        </p:nvSpPr>
        <p:spPr>
          <a:xfrm>
            <a:off x="685800" y="4343400"/>
            <a:ext cx="5486040" cy="4114440"/>
          </a:xfrm>
          <a:prstGeom prst="rect">
            <a:avLst/>
          </a:prstGeom>
        </p:spPr>
        <p:txBody>
          <a:bodyPr tIns="91440" bIns="91440"/>
          <a:p>
            <a:pPr>
              <a:lnSpc>
                <a:spcPct val="100000"/>
              </a:lnSpc>
            </a:pPr>
            <a:r>
              <a:rPr b="0" lang="pt-BR" sz="1100" spc="-1" strike="noStrike" u="sng">
                <a:solidFill>
                  <a:srgbClr val="000000"/>
                </a:solidFill>
                <a:uFillTx/>
                <a:latin typeface="Arial"/>
                <a:hlinkClick r:id="rId1"/>
              </a:rPr>
              <a:t>https://www.youtube.com/watch?time_continue=3&amp;v=1RonLycEJ34</a:t>
            </a:r>
            <a:endParaRPr b="0" lang="pt-BR" sz="1100" spc="-1" strike="noStrike">
              <a:latin typeface="Arial"/>
            </a:endParaRPr>
          </a:p>
        </p:txBody>
      </p:sp>
    </p:spTree>
  </p:cSld>
</p:notes>
</file>

<file path=ppt/notesSlides/notesSlide5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3" name="PlaceHolder 1"/>
          <p:cNvSpPr>
            <a:spLocks noGrp="1"/>
          </p:cNvSpPr>
          <p:nvPr>
            <p:ph type="sldImg"/>
          </p:nvPr>
        </p:nvSpPr>
        <p:spPr>
          <a:xfrm>
            <a:off x="381240" y="685800"/>
            <a:ext cx="6095520" cy="3428640"/>
          </a:xfrm>
          <a:prstGeom prst="rect">
            <a:avLst/>
          </a:prstGeom>
        </p:spPr>
      </p:sp>
      <p:sp>
        <p:nvSpPr>
          <p:cNvPr id="544" name="PlaceHolder 2"/>
          <p:cNvSpPr>
            <a:spLocks noGrp="1"/>
          </p:cNvSpPr>
          <p:nvPr>
            <p:ph type="body"/>
          </p:nvPr>
        </p:nvSpPr>
        <p:spPr>
          <a:xfrm>
            <a:off x="685800" y="4343400"/>
            <a:ext cx="5486040" cy="4114440"/>
          </a:xfrm>
          <a:prstGeom prst="rect">
            <a:avLst/>
          </a:prstGeom>
        </p:spPr>
        <p:txBody>
          <a:bodyPr tIns="91440" bIns="91440"/>
          <a:p>
            <a:pPr>
              <a:lnSpc>
                <a:spcPct val="100000"/>
              </a:lnSpc>
            </a:pPr>
            <a:r>
              <a:rPr b="0" lang="pt-BR" sz="1100" spc="-1" strike="noStrike" u="sng">
                <a:solidFill>
                  <a:srgbClr val="000000"/>
                </a:solidFill>
                <a:uFillTx/>
                <a:latin typeface="Arial"/>
                <a:hlinkClick r:id="rId1"/>
              </a:rPr>
              <a:t>https://www.youtube.com/watch?time_continue=3&amp;v=1RonLycEJ34</a:t>
            </a:r>
            <a:endParaRPr b="0" lang="pt-BR" sz="1100" spc="-1" strike="noStrike">
              <a:latin typeface="Arial"/>
            </a:endParaRPr>
          </a:p>
        </p:txBody>
      </p:sp>
    </p:spTree>
  </p:cSld>
</p:notes>
</file>

<file path=ppt/notesSlides/notesSlide5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5" name="PlaceHolder 1"/>
          <p:cNvSpPr>
            <a:spLocks noGrp="1"/>
          </p:cNvSpPr>
          <p:nvPr>
            <p:ph type="sldImg"/>
          </p:nvPr>
        </p:nvSpPr>
        <p:spPr>
          <a:xfrm>
            <a:off x="381240" y="685800"/>
            <a:ext cx="6095520" cy="3428640"/>
          </a:xfrm>
          <a:prstGeom prst="rect">
            <a:avLst/>
          </a:prstGeom>
        </p:spPr>
      </p:sp>
      <p:sp>
        <p:nvSpPr>
          <p:cNvPr id="546" name="PlaceHolder 2"/>
          <p:cNvSpPr>
            <a:spLocks noGrp="1"/>
          </p:cNvSpPr>
          <p:nvPr>
            <p:ph type="body"/>
          </p:nvPr>
        </p:nvSpPr>
        <p:spPr>
          <a:xfrm>
            <a:off x="685800" y="4343400"/>
            <a:ext cx="5486040" cy="4114440"/>
          </a:xfrm>
          <a:prstGeom prst="rect">
            <a:avLst/>
          </a:prstGeom>
        </p:spPr>
        <p:txBody>
          <a:bodyPr tIns="91440" bIns="91440"/>
          <a:p>
            <a:pPr>
              <a:lnSpc>
                <a:spcPct val="100000"/>
              </a:lnSpc>
            </a:pPr>
            <a:r>
              <a:rPr b="0" lang="pt-BR" sz="1100" spc="-1" strike="noStrike" u="sng">
                <a:solidFill>
                  <a:srgbClr val="000000"/>
                </a:solidFill>
                <a:uFillTx/>
                <a:latin typeface="Arial"/>
                <a:hlinkClick r:id="rId1"/>
              </a:rPr>
              <a:t>https://pt.akinator.com/game</a:t>
            </a:r>
            <a:endParaRPr b="0" lang="pt-BR" sz="1100" spc="-1" strike="noStrike">
              <a:latin typeface="Arial"/>
            </a:endParaRPr>
          </a:p>
        </p:txBody>
      </p:sp>
    </p:spTree>
  </p:cSld>
</p:notes>
</file>

<file path=ppt/notesSlides/notesSlide7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7" name="PlaceHolder 1"/>
          <p:cNvSpPr>
            <a:spLocks noGrp="1"/>
          </p:cNvSpPr>
          <p:nvPr>
            <p:ph type="sldImg"/>
          </p:nvPr>
        </p:nvSpPr>
        <p:spPr>
          <a:xfrm>
            <a:off x="381240" y="685800"/>
            <a:ext cx="6095520" cy="3428640"/>
          </a:xfrm>
          <a:prstGeom prst="rect">
            <a:avLst/>
          </a:prstGeom>
        </p:spPr>
      </p:sp>
      <p:sp>
        <p:nvSpPr>
          <p:cNvPr id="548" name="PlaceHolder 2"/>
          <p:cNvSpPr>
            <a:spLocks noGrp="1"/>
          </p:cNvSpPr>
          <p:nvPr>
            <p:ph type="body"/>
          </p:nvPr>
        </p:nvSpPr>
        <p:spPr>
          <a:xfrm>
            <a:off x="685800" y="4343400"/>
            <a:ext cx="5486040" cy="4114440"/>
          </a:xfrm>
          <a:prstGeom prst="rect">
            <a:avLst/>
          </a:prstGeom>
        </p:spPr>
        <p:txBody>
          <a:bodyPr tIns="91440" bIns="91440"/>
          <a:p>
            <a:pPr>
              <a:lnSpc>
                <a:spcPct val="100000"/>
              </a:lnSpc>
            </a:pPr>
            <a:r>
              <a:rPr b="0" lang="pt-BR" sz="1100" spc="-1" strike="noStrike" u="sng">
                <a:solidFill>
                  <a:srgbClr val="000000"/>
                </a:solidFill>
                <a:uFillTx/>
                <a:latin typeface="Arial"/>
                <a:hlinkClick r:id="rId1"/>
              </a:rPr>
              <a:t>https://www.youtube.com/watch?time_continue=3&amp;v=1RonLycEJ34</a:t>
            </a:r>
            <a:endParaRPr b="0" lang="pt-BR" sz="1100" spc="-1" strike="noStrike">
              <a:latin typeface="Arial"/>
            </a:endParaRPr>
          </a:p>
        </p:txBody>
      </p:sp>
    </p:spTree>
  </p:cSld>
</p:notes>
</file>

<file path=ppt/notesSlides/notesSlide7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9" name="PlaceHolder 1"/>
          <p:cNvSpPr>
            <a:spLocks noGrp="1"/>
          </p:cNvSpPr>
          <p:nvPr>
            <p:ph type="sldImg"/>
          </p:nvPr>
        </p:nvSpPr>
        <p:spPr>
          <a:xfrm>
            <a:off x="381240" y="685800"/>
            <a:ext cx="6095520" cy="3428640"/>
          </a:xfrm>
          <a:prstGeom prst="rect">
            <a:avLst/>
          </a:prstGeom>
        </p:spPr>
      </p:sp>
      <p:sp>
        <p:nvSpPr>
          <p:cNvPr id="550" name="PlaceHolder 2"/>
          <p:cNvSpPr>
            <a:spLocks noGrp="1"/>
          </p:cNvSpPr>
          <p:nvPr>
            <p:ph type="body"/>
          </p:nvPr>
        </p:nvSpPr>
        <p:spPr>
          <a:xfrm>
            <a:off x="685800" y="4343400"/>
            <a:ext cx="5486040" cy="4114440"/>
          </a:xfrm>
          <a:prstGeom prst="rect">
            <a:avLst/>
          </a:prstGeom>
        </p:spPr>
        <p:txBody>
          <a:bodyPr tIns="91440" bIns="91440"/>
          <a:p>
            <a:pPr>
              <a:lnSpc>
                <a:spcPct val="100000"/>
              </a:lnSpc>
            </a:pPr>
            <a:r>
              <a:rPr b="0" lang="pt-BR" sz="1100" spc="-1" strike="noStrike" u="sng">
                <a:solidFill>
                  <a:srgbClr val="000000"/>
                </a:solidFill>
                <a:uFillTx/>
                <a:latin typeface="Arial"/>
                <a:hlinkClick r:id="rId1"/>
              </a:rPr>
              <a:t>https://www.youtube.com/watch?time_continue=3&amp;v=1RonLycEJ34</a:t>
            </a:r>
            <a:endParaRPr b="0" lang="pt-BR" sz="1100" spc="-1" strike="noStrike">
              <a:latin typeface="Arial"/>
            </a:endParaRPr>
          </a:p>
        </p:txBody>
      </p:sp>
    </p:spTree>
  </p:cSld>
</p:notes>
</file>

<file path=ppt/notesSlides/notesSlide7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1" name="PlaceHolder 1"/>
          <p:cNvSpPr>
            <a:spLocks noGrp="1"/>
          </p:cNvSpPr>
          <p:nvPr>
            <p:ph type="sldImg"/>
          </p:nvPr>
        </p:nvSpPr>
        <p:spPr>
          <a:xfrm>
            <a:off x="381240" y="685800"/>
            <a:ext cx="6095520" cy="3428640"/>
          </a:xfrm>
          <a:prstGeom prst="rect">
            <a:avLst/>
          </a:prstGeom>
        </p:spPr>
      </p:sp>
      <p:sp>
        <p:nvSpPr>
          <p:cNvPr id="552" name="PlaceHolder 2"/>
          <p:cNvSpPr>
            <a:spLocks noGrp="1"/>
          </p:cNvSpPr>
          <p:nvPr>
            <p:ph type="body"/>
          </p:nvPr>
        </p:nvSpPr>
        <p:spPr>
          <a:xfrm>
            <a:off x="685800" y="4343400"/>
            <a:ext cx="5486040" cy="4114440"/>
          </a:xfrm>
          <a:prstGeom prst="rect">
            <a:avLst/>
          </a:prstGeom>
        </p:spPr>
        <p:txBody>
          <a:bodyPr tIns="91440" bIns="91440"/>
          <a:p>
            <a:pPr>
              <a:lnSpc>
                <a:spcPct val="100000"/>
              </a:lnSpc>
            </a:pPr>
            <a:r>
              <a:rPr b="0" lang="pt-BR" sz="1100" spc="-1" strike="noStrike" u="sng">
                <a:solidFill>
                  <a:srgbClr val="000000"/>
                </a:solidFill>
                <a:uFillTx/>
                <a:latin typeface="Arial"/>
                <a:hlinkClick r:id="rId1"/>
              </a:rPr>
              <a:t>https://www.youtube.com/watch?time_continue=3&amp;v=1RonLycEJ34</a:t>
            </a:r>
            <a:endParaRPr b="0" lang="pt-BR" sz="1100" spc="-1" strike="noStrike">
              <a:latin typeface="Arial"/>
            </a:endParaRPr>
          </a:p>
        </p:txBody>
      </p:sp>
    </p:spTree>
  </p:cSld>
</p:notes>
</file>

<file path=ppt/notesSlides/notesSlide7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3" name="PlaceHolder 1"/>
          <p:cNvSpPr>
            <a:spLocks noGrp="1"/>
          </p:cNvSpPr>
          <p:nvPr>
            <p:ph type="sldImg"/>
          </p:nvPr>
        </p:nvSpPr>
        <p:spPr>
          <a:xfrm>
            <a:off x="381240" y="685800"/>
            <a:ext cx="6095520" cy="3428640"/>
          </a:xfrm>
          <a:prstGeom prst="rect">
            <a:avLst/>
          </a:prstGeom>
        </p:spPr>
      </p:sp>
      <p:sp>
        <p:nvSpPr>
          <p:cNvPr id="554" name="PlaceHolder 2"/>
          <p:cNvSpPr>
            <a:spLocks noGrp="1"/>
          </p:cNvSpPr>
          <p:nvPr>
            <p:ph type="body"/>
          </p:nvPr>
        </p:nvSpPr>
        <p:spPr>
          <a:xfrm>
            <a:off x="685800" y="4343400"/>
            <a:ext cx="5486040" cy="4114440"/>
          </a:xfrm>
          <a:prstGeom prst="rect">
            <a:avLst/>
          </a:prstGeom>
        </p:spPr>
        <p:txBody>
          <a:bodyPr tIns="91440" bIns="91440"/>
          <a:p>
            <a:pPr>
              <a:lnSpc>
                <a:spcPct val="100000"/>
              </a:lnSpc>
            </a:pPr>
            <a:r>
              <a:rPr b="0" lang="pt-BR" sz="1100" spc="-1" strike="noStrike" u="sng">
                <a:solidFill>
                  <a:srgbClr val="000000"/>
                </a:solidFill>
                <a:uFillTx/>
                <a:latin typeface="Arial"/>
                <a:hlinkClick r:id="rId1"/>
              </a:rPr>
              <a:t>https://www.youtube.com/watch?time_continue=3&amp;v=1RonLycEJ34</a:t>
            </a:r>
            <a:endParaRPr b="0" lang="pt-BR" sz="1100" spc="-1" strike="noStrike">
              <a:latin typeface="Arial"/>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0" name="PlaceHolder 1"/>
          <p:cNvSpPr>
            <a:spLocks noGrp="1"/>
          </p:cNvSpPr>
          <p:nvPr>
            <p:ph type="title"/>
          </p:nvPr>
        </p:nvSpPr>
        <p:spPr>
          <a:xfrm>
            <a:off x="597960" y="2152440"/>
            <a:ext cx="8221680" cy="838440"/>
          </a:xfrm>
          <a:prstGeom prst="rect">
            <a:avLst/>
          </a:prstGeom>
        </p:spPr>
        <p:txBody>
          <a:bodyPr lIns="0" rIns="0" tIns="0" bIns="0" anchor="ctr"/>
          <a:p>
            <a:endParaRPr b="0" lang="pt-BR" sz="1400" spc="-1" strike="noStrike">
              <a:solidFill>
                <a:srgbClr val="000000"/>
              </a:solidFill>
              <a:latin typeface="Arial"/>
            </a:endParaRPr>
          </a:p>
        </p:txBody>
      </p:sp>
      <p:sp>
        <p:nvSpPr>
          <p:cNvPr id="31" name="PlaceHolder 2"/>
          <p:cNvSpPr>
            <a:spLocks noGrp="1"/>
          </p:cNvSpPr>
          <p:nvPr>
            <p:ph type="body"/>
          </p:nvPr>
        </p:nvSpPr>
        <p:spPr>
          <a:xfrm>
            <a:off x="457200" y="1203480"/>
            <a:ext cx="8229240" cy="1422720"/>
          </a:xfrm>
          <a:prstGeom prst="rect">
            <a:avLst/>
          </a:prstGeom>
        </p:spPr>
        <p:txBody>
          <a:bodyPr lIns="0" rIns="0" tIns="0" bIns="0">
            <a:normAutofit/>
          </a:bodyPr>
          <a:p>
            <a:endParaRPr b="0" lang="pt-BR" sz="1400" spc="-1" strike="noStrike">
              <a:solidFill>
                <a:srgbClr val="000000"/>
              </a:solidFill>
              <a:latin typeface="Arial"/>
            </a:endParaRPr>
          </a:p>
        </p:txBody>
      </p:sp>
      <p:sp>
        <p:nvSpPr>
          <p:cNvPr id="32" name="PlaceHolder 3"/>
          <p:cNvSpPr>
            <a:spLocks noGrp="1"/>
          </p:cNvSpPr>
          <p:nvPr>
            <p:ph type="body"/>
          </p:nvPr>
        </p:nvSpPr>
        <p:spPr>
          <a:xfrm>
            <a:off x="457200" y="2761920"/>
            <a:ext cx="8229240" cy="1422720"/>
          </a:xfrm>
          <a:prstGeom prst="rect">
            <a:avLst/>
          </a:prstGeom>
        </p:spPr>
        <p:txBody>
          <a:bodyPr lIns="0" rIns="0" tIns="0" bIns="0">
            <a:normAutofit/>
          </a:bodyPr>
          <a:p>
            <a:endParaRPr b="0" lang="pt-BR" sz="1400" spc="-1" strike="noStrike">
              <a:solidFill>
                <a:srgbClr val="000000"/>
              </a:solidFill>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3" name="PlaceHolder 1"/>
          <p:cNvSpPr>
            <a:spLocks noGrp="1"/>
          </p:cNvSpPr>
          <p:nvPr>
            <p:ph type="title"/>
          </p:nvPr>
        </p:nvSpPr>
        <p:spPr>
          <a:xfrm>
            <a:off x="597960" y="2152440"/>
            <a:ext cx="8221680" cy="838440"/>
          </a:xfrm>
          <a:prstGeom prst="rect">
            <a:avLst/>
          </a:prstGeom>
        </p:spPr>
        <p:txBody>
          <a:bodyPr lIns="0" rIns="0" tIns="0" bIns="0" anchor="ctr"/>
          <a:p>
            <a:endParaRPr b="0" lang="pt-BR" sz="1400" spc="-1" strike="noStrike">
              <a:solidFill>
                <a:srgbClr val="000000"/>
              </a:solidFill>
              <a:latin typeface="Arial"/>
            </a:endParaRPr>
          </a:p>
        </p:txBody>
      </p:sp>
      <p:sp>
        <p:nvSpPr>
          <p:cNvPr id="34" name="PlaceHolder 2"/>
          <p:cNvSpPr>
            <a:spLocks noGrp="1"/>
          </p:cNvSpPr>
          <p:nvPr>
            <p:ph type="body"/>
          </p:nvPr>
        </p:nvSpPr>
        <p:spPr>
          <a:xfrm>
            <a:off x="457200" y="1203480"/>
            <a:ext cx="4015800" cy="1422720"/>
          </a:xfrm>
          <a:prstGeom prst="rect">
            <a:avLst/>
          </a:prstGeom>
        </p:spPr>
        <p:txBody>
          <a:bodyPr lIns="0" rIns="0" tIns="0" bIns="0">
            <a:normAutofit/>
          </a:bodyPr>
          <a:p>
            <a:endParaRPr b="0" lang="pt-BR" sz="1400" spc="-1" strike="noStrike">
              <a:solidFill>
                <a:srgbClr val="000000"/>
              </a:solidFill>
              <a:latin typeface="Arial"/>
            </a:endParaRPr>
          </a:p>
        </p:txBody>
      </p:sp>
      <p:sp>
        <p:nvSpPr>
          <p:cNvPr id="35" name="PlaceHolder 3"/>
          <p:cNvSpPr>
            <a:spLocks noGrp="1"/>
          </p:cNvSpPr>
          <p:nvPr>
            <p:ph type="body"/>
          </p:nvPr>
        </p:nvSpPr>
        <p:spPr>
          <a:xfrm>
            <a:off x="4674240" y="1203480"/>
            <a:ext cx="4015800" cy="1422720"/>
          </a:xfrm>
          <a:prstGeom prst="rect">
            <a:avLst/>
          </a:prstGeom>
        </p:spPr>
        <p:txBody>
          <a:bodyPr lIns="0" rIns="0" tIns="0" bIns="0">
            <a:normAutofit/>
          </a:bodyPr>
          <a:p>
            <a:endParaRPr b="0" lang="pt-BR" sz="1400" spc="-1" strike="noStrike">
              <a:solidFill>
                <a:srgbClr val="000000"/>
              </a:solidFill>
              <a:latin typeface="Arial"/>
            </a:endParaRPr>
          </a:p>
        </p:txBody>
      </p:sp>
      <p:sp>
        <p:nvSpPr>
          <p:cNvPr id="36" name="PlaceHolder 4"/>
          <p:cNvSpPr>
            <a:spLocks noGrp="1"/>
          </p:cNvSpPr>
          <p:nvPr>
            <p:ph type="body"/>
          </p:nvPr>
        </p:nvSpPr>
        <p:spPr>
          <a:xfrm>
            <a:off x="457200" y="2761920"/>
            <a:ext cx="4015800" cy="1422720"/>
          </a:xfrm>
          <a:prstGeom prst="rect">
            <a:avLst/>
          </a:prstGeom>
        </p:spPr>
        <p:txBody>
          <a:bodyPr lIns="0" rIns="0" tIns="0" bIns="0">
            <a:normAutofit/>
          </a:bodyPr>
          <a:p>
            <a:endParaRPr b="0" lang="pt-BR" sz="1400" spc="-1" strike="noStrike">
              <a:solidFill>
                <a:srgbClr val="000000"/>
              </a:solidFill>
              <a:latin typeface="Arial"/>
            </a:endParaRPr>
          </a:p>
        </p:txBody>
      </p:sp>
      <p:sp>
        <p:nvSpPr>
          <p:cNvPr id="37" name="PlaceHolder 5"/>
          <p:cNvSpPr>
            <a:spLocks noGrp="1"/>
          </p:cNvSpPr>
          <p:nvPr>
            <p:ph type="body"/>
          </p:nvPr>
        </p:nvSpPr>
        <p:spPr>
          <a:xfrm>
            <a:off x="4674240" y="2761920"/>
            <a:ext cx="4015800" cy="1422720"/>
          </a:xfrm>
          <a:prstGeom prst="rect">
            <a:avLst/>
          </a:prstGeom>
        </p:spPr>
        <p:txBody>
          <a:bodyPr lIns="0" rIns="0" tIns="0" bIns="0">
            <a:normAutofit/>
          </a:bodyPr>
          <a:p>
            <a:endParaRPr b="0" lang="pt-BR" sz="1400" spc="-1" strike="noStrike">
              <a:solidFill>
                <a:srgbClr val="000000"/>
              </a:solidFill>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8" name="PlaceHolder 1"/>
          <p:cNvSpPr>
            <a:spLocks noGrp="1"/>
          </p:cNvSpPr>
          <p:nvPr>
            <p:ph type="title"/>
          </p:nvPr>
        </p:nvSpPr>
        <p:spPr>
          <a:xfrm>
            <a:off x="597960" y="2152440"/>
            <a:ext cx="8221680" cy="838440"/>
          </a:xfrm>
          <a:prstGeom prst="rect">
            <a:avLst/>
          </a:prstGeom>
        </p:spPr>
        <p:txBody>
          <a:bodyPr lIns="0" rIns="0" tIns="0" bIns="0" anchor="ctr"/>
          <a:p>
            <a:endParaRPr b="0" lang="pt-BR" sz="1400" spc="-1" strike="noStrike">
              <a:solidFill>
                <a:srgbClr val="000000"/>
              </a:solidFill>
              <a:latin typeface="Arial"/>
            </a:endParaRPr>
          </a:p>
        </p:txBody>
      </p:sp>
      <p:sp>
        <p:nvSpPr>
          <p:cNvPr id="39" name="PlaceHolder 2"/>
          <p:cNvSpPr>
            <a:spLocks noGrp="1"/>
          </p:cNvSpPr>
          <p:nvPr>
            <p:ph type="body"/>
          </p:nvPr>
        </p:nvSpPr>
        <p:spPr>
          <a:xfrm>
            <a:off x="457200" y="1203480"/>
            <a:ext cx="2649600" cy="1422720"/>
          </a:xfrm>
          <a:prstGeom prst="rect">
            <a:avLst/>
          </a:prstGeom>
        </p:spPr>
        <p:txBody>
          <a:bodyPr lIns="0" rIns="0" tIns="0" bIns="0">
            <a:normAutofit/>
          </a:bodyPr>
          <a:p>
            <a:endParaRPr b="0" lang="pt-BR" sz="1400" spc="-1" strike="noStrike">
              <a:solidFill>
                <a:srgbClr val="000000"/>
              </a:solidFill>
              <a:latin typeface="Arial"/>
            </a:endParaRPr>
          </a:p>
        </p:txBody>
      </p:sp>
      <p:sp>
        <p:nvSpPr>
          <p:cNvPr id="40" name="PlaceHolder 3"/>
          <p:cNvSpPr>
            <a:spLocks noGrp="1"/>
          </p:cNvSpPr>
          <p:nvPr>
            <p:ph type="body"/>
          </p:nvPr>
        </p:nvSpPr>
        <p:spPr>
          <a:xfrm>
            <a:off x="3239640" y="1203480"/>
            <a:ext cx="2649600" cy="1422720"/>
          </a:xfrm>
          <a:prstGeom prst="rect">
            <a:avLst/>
          </a:prstGeom>
        </p:spPr>
        <p:txBody>
          <a:bodyPr lIns="0" rIns="0" tIns="0" bIns="0">
            <a:normAutofit/>
          </a:bodyPr>
          <a:p>
            <a:endParaRPr b="0" lang="pt-BR" sz="1400" spc="-1" strike="noStrike">
              <a:solidFill>
                <a:srgbClr val="000000"/>
              </a:solidFill>
              <a:latin typeface="Arial"/>
            </a:endParaRPr>
          </a:p>
        </p:txBody>
      </p:sp>
      <p:sp>
        <p:nvSpPr>
          <p:cNvPr id="41" name="PlaceHolder 4"/>
          <p:cNvSpPr>
            <a:spLocks noGrp="1"/>
          </p:cNvSpPr>
          <p:nvPr>
            <p:ph type="body"/>
          </p:nvPr>
        </p:nvSpPr>
        <p:spPr>
          <a:xfrm>
            <a:off x="6022080" y="1203480"/>
            <a:ext cx="2649600" cy="1422720"/>
          </a:xfrm>
          <a:prstGeom prst="rect">
            <a:avLst/>
          </a:prstGeom>
        </p:spPr>
        <p:txBody>
          <a:bodyPr lIns="0" rIns="0" tIns="0" bIns="0">
            <a:normAutofit/>
          </a:bodyPr>
          <a:p>
            <a:endParaRPr b="0" lang="pt-BR" sz="1400" spc="-1" strike="noStrike">
              <a:solidFill>
                <a:srgbClr val="000000"/>
              </a:solidFill>
              <a:latin typeface="Arial"/>
            </a:endParaRPr>
          </a:p>
        </p:txBody>
      </p:sp>
      <p:sp>
        <p:nvSpPr>
          <p:cNvPr id="42" name="PlaceHolder 5"/>
          <p:cNvSpPr>
            <a:spLocks noGrp="1"/>
          </p:cNvSpPr>
          <p:nvPr>
            <p:ph type="body"/>
          </p:nvPr>
        </p:nvSpPr>
        <p:spPr>
          <a:xfrm>
            <a:off x="457200" y="2761920"/>
            <a:ext cx="2649600" cy="1422720"/>
          </a:xfrm>
          <a:prstGeom prst="rect">
            <a:avLst/>
          </a:prstGeom>
        </p:spPr>
        <p:txBody>
          <a:bodyPr lIns="0" rIns="0" tIns="0" bIns="0">
            <a:normAutofit/>
          </a:bodyPr>
          <a:p>
            <a:endParaRPr b="0" lang="pt-BR" sz="1400" spc="-1" strike="noStrike">
              <a:solidFill>
                <a:srgbClr val="000000"/>
              </a:solidFill>
              <a:latin typeface="Arial"/>
            </a:endParaRPr>
          </a:p>
        </p:txBody>
      </p:sp>
      <p:sp>
        <p:nvSpPr>
          <p:cNvPr id="43" name="PlaceHolder 6"/>
          <p:cNvSpPr>
            <a:spLocks noGrp="1"/>
          </p:cNvSpPr>
          <p:nvPr>
            <p:ph type="body"/>
          </p:nvPr>
        </p:nvSpPr>
        <p:spPr>
          <a:xfrm>
            <a:off x="3239640" y="2761920"/>
            <a:ext cx="2649600" cy="1422720"/>
          </a:xfrm>
          <a:prstGeom prst="rect">
            <a:avLst/>
          </a:prstGeom>
        </p:spPr>
        <p:txBody>
          <a:bodyPr lIns="0" rIns="0" tIns="0" bIns="0">
            <a:normAutofit/>
          </a:bodyPr>
          <a:p>
            <a:endParaRPr b="0" lang="pt-BR" sz="1400" spc="-1" strike="noStrike">
              <a:solidFill>
                <a:srgbClr val="000000"/>
              </a:solidFill>
              <a:latin typeface="Arial"/>
            </a:endParaRPr>
          </a:p>
        </p:txBody>
      </p:sp>
      <p:sp>
        <p:nvSpPr>
          <p:cNvPr id="44" name="PlaceHolder 7"/>
          <p:cNvSpPr>
            <a:spLocks noGrp="1"/>
          </p:cNvSpPr>
          <p:nvPr>
            <p:ph type="body"/>
          </p:nvPr>
        </p:nvSpPr>
        <p:spPr>
          <a:xfrm>
            <a:off x="6022080" y="2761920"/>
            <a:ext cx="2649600" cy="1422720"/>
          </a:xfrm>
          <a:prstGeom prst="rect">
            <a:avLst/>
          </a:prstGeom>
        </p:spPr>
        <p:txBody>
          <a:bodyPr lIns="0" rIns="0" tIns="0" bIns="0">
            <a:normAutofit/>
          </a:bodyPr>
          <a:p>
            <a:endParaRPr b="0" lang="pt-BR" sz="1400" spc="-1" strike="noStrike">
              <a:solidFill>
                <a:srgbClr val="000000"/>
              </a:solidFill>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4" name="PlaceHolder 1"/>
          <p:cNvSpPr>
            <a:spLocks noGrp="1"/>
          </p:cNvSpPr>
          <p:nvPr>
            <p:ph type="title"/>
          </p:nvPr>
        </p:nvSpPr>
        <p:spPr>
          <a:xfrm>
            <a:off x="597960" y="2152440"/>
            <a:ext cx="8221680" cy="838440"/>
          </a:xfrm>
          <a:prstGeom prst="rect">
            <a:avLst/>
          </a:prstGeom>
        </p:spPr>
        <p:txBody>
          <a:bodyPr lIns="0" rIns="0" tIns="0" bIns="0" anchor="ctr"/>
          <a:p>
            <a:endParaRPr b="0" lang="pt-BR" sz="1400" spc="-1" strike="noStrike">
              <a:solidFill>
                <a:srgbClr val="000000"/>
              </a:solidFill>
              <a:latin typeface="Arial"/>
            </a:endParaRPr>
          </a:p>
        </p:txBody>
      </p:sp>
      <p:sp>
        <p:nvSpPr>
          <p:cNvPr id="55" name="PlaceHolder 2"/>
          <p:cNvSpPr>
            <a:spLocks noGrp="1"/>
          </p:cNvSpPr>
          <p:nvPr>
            <p:ph type="subTitle"/>
          </p:nvPr>
        </p:nvSpPr>
        <p:spPr>
          <a:xfrm>
            <a:off x="457200" y="1203480"/>
            <a:ext cx="8229240" cy="2982960"/>
          </a:xfrm>
          <a:prstGeom prst="rect">
            <a:avLst/>
          </a:prstGeom>
        </p:spPr>
        <p:txBody>
          <a:bodyPr lIns="0" rIns="0" tIns="0" bIns="0" anchor="ctr"/>
          <a:p>
            <a:pPr algn="ctr"/>
            <a:endParaRPr b="0" lang="pt-BR"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6" name="PlaceHolder 1"/>
          <p:cNvSpPr>
            <a:spLocks noGrp="1"/>
          </p:cNvSpPr>
          <p:nvPr>
            <p:ph type="title"/>
          </p:nvPr>
        </p:nvSpPr>
        <p:spPr>
          <a:xfrm>
            <a:off x="597960" y="2152440"/>
            <a:ext cx="8221680" cy="838440"/>
          </a:xfrm>
          <a:prstGeom prst="rect">
            <a:avLst/>
          </a:prstGeom>
        </p:spPr>
        <p:txBody>
          <a:bodyPr lIns="0" rIns="0" tIns="0" bIns="0" anchor="ctr"/>
          <a:p>
            <a:endParaRPr b="0" lang="pt-BR" sz="1400" spc="-1" strike="noStrike">
              <a:solidFill>
                <a:srgbClr val="000000"/>
              </a:solidFill>
              <a:latin typeface="Arial"/>
            </a:endParaRPr>
          </a:p>
        </p:txBody>
      </p:sp>
      <p:sp>
        <p:nvSpPr>
          <p:cNvPr id="57" name="PlaceHolder 2"/>
          <p:cNvSpPr>
            <a:spLocks noGrp="1"/>
          </p:cNvSpPr>
          <p:nvPr>
            <p:ph type="body"/>
          </p:nvPr>
        </p:nvSpPr>
        <p:spPr>
          <a:xfrm>
            <a:off x="457200" y="1203480"/>
            <a:ext cx="8229240" cy="2982960"/>
          </a:xfrm>
          <a:prstGeom prst="rect">
            <a:avLst/>
          </a:prstGeom>
        </p:spPr>
        <p:txBody>
          <a:bodyPr lIns="0" rIns="0" tIns="0" bIns="0">
            <a:normAutofit/>
          </a:bodyPr>
          <a:p>
            <a:endParaRPr b="0" lang="pt-BR" sz="1400" spc="-1" strike="noStrike">
              <a:solidFill>
                <a:srgbClr val="000000"/>
              </a:solidFill>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8" name="PlaceHolder 1"/>
          <p:cNvSpPr>
            <a:spLocks noGrp="1"/>
          </p:cNvSpPr>
          <p:nvPr>
            <p:ph type="title"/>
          </p:nvPr>
        </p:nvSpPr>
        <p:spPr>
          <a:xfrm>
            <a:off x="597960" y="2152440"/>
            <a:ext cx="8221680" cy="838440"/>
          </a:xfrm>
          <a:prstGeom prst="rect">
            <a:avLst/>
          </a:prstGeom>
        </p:spPr>
        <p:txBody>
          <a:bodyPr lIns="0" rIns="0" tIns="0" bIns="0" anchor="ctr"/>
          <a:p>
            <a:endParaRPr b="0" lang="pt-BR" sz="1400" spc="-1" strike="noStrike">
              <a:solidFill>
                <a:srgbClr val="000000"/>
              </a:solidFill>
              <a:latin typeface="Arial"/>
            </a:endParaRPr>
          </a:p>
        </p:txBody>
      </p:sp>
      <p:sp>
        <p:nvSpPr>
          <p:cNvPr id="59" name="PlaceHolder 2"/>
          <p:cNvSpPr>
            <a:spLocks noGrp="1"/>
          </p:cNvSpPr>
          <p:nvPr>
            <p:ph type="body"/>
          </p:nvPr>
        </p:nvSpPr>
        <p:spPr>
          <a:xfrm>
            <a:off x="457200" y="1203480"/>
            <a:ext cx="4015800" cy="2982960"/>
          </a:xfrm>
          <a:prstGeom prst="rect">
            <a:avLst/>
          </a:prstGeom>
        </p:spPr>
        <p:txBody>
          <a:bodyPr lIns="0" rIns="0" tIns="0" bIns="0">
            <a:normAutofit/>
          </a:bodyPr>
          <a:p>
            <a:endParaRPr b="0" lang="pt-BR" sz="1400" spc="-1" strike="noStrike">
              <a:solidFill>
                <a:srgbClr val="000000"/>
              </a:solidFill>
              <a:latin typeface="Arial"/>
            </a:endParaRPr>
          </a:p>
        </p:txBody>
      </p:sp>
      <p:sp>
        <p:nvSpPr>
          <p:cNvPr id="60" name="PlaceHolder 3"/>
          <p:cNvSpPr>
            <a:spLocks noGrp="1"/>
          </p:cNvSpPr>
          <p:nvPr>
            <p:ph type="body"/>
          </p:nvPr>
        </p:nvSpPr>
        <p:spPr>
          <a:xfrm>
            <a:off x="4674240" y="1203480"/>
            <a:ext cx="4015800" cy="2982960"/>
          </a:xfrm>
          <a:prstGeom prst="rect">
            <a:avLst/>
          </a:prstGeom>
        </p:spPr>
        <p:txBody>
          <a:bodyPr lIns="0" rIns="0" tIns="0" bIns="0">
            <a:normAutofit/>
          </a:bodyPr>
          <a:p>
            <a:endParaRPr b="0" lang="pt-BR" sz="1400" spc="-1" strike="noStrike">
              <a:solidFill>
                <a:srgbClr val="000000"/>
              </a:solidFill>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61" name="PlaceHolder 1"/>
          <p:cNvSpPr>
            <a:spLocks noGrp="1"/>
          </p:cNvSpPr>
          <p:nvPr>
            <p:ph type="title"/>
          </p:nvPr>
        </p:nvSpPr>
        <p:spPr>
          <a:xfrm>
            <a:off x="597960" y="2152440"/>
            <a:ext cx="8221680" cy="838440"/>
          </a:xfrm>
          <a:prstGeom prst="rect">
            <a:avLst/>
          </a:prstGeom>
        </p:spPr>
        <p:txBody>
          <a:bodyPr lIns="0" rIns="0" tIns="0" bIns="0" anchor="ctr"/>
          <a:p>
            <a:endParaRPr b="0" lang="pt-BR" sz="1400" spc="-1" strike="noStrike">
              <a:solidFill>
                <a:srgbClr val="000000"/>
              </a:solidFill>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62" name="PlaceHolder 1"/>
          <p:cNvSpPr>
            <a:spLocks noGrp="1"/>
          </p:cNvSpPr>
          <p:nvPr>
            <p:ph type="subTitle"/>
          </p:nvPr>
        </p:nvSpPr>
        <p:spPr>
          <a:xfrm>
            <a:off x="597960" y="2152440"/>
            <a:ext cx="8221680" cy="3887640"/>
          </a:xfrm>
          <a:prstGeom prst="rect">
            <a:avLst/>
          </a:prstGeom>
        </p:spPr>
        <p:txBody>
          <a:bodyPr lIns="0" rIns="0" tIns="0" bIns="0" anchor="ctr"/>
          <a:p>
            <a:pPr algn="ctr"/>
            <a:endParaRPr b="0" lang="pt-BR"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597960" y="2152440"/>
            <a:ext cx="8221680" cy="838440"/>
          </a:xfrm>
          <a:prstGeom prst="rect">
            <a:avLst/>
          </a:prstGeom>
        </p:spPr>
        <p:txBody>
          <a:bodyPr lIns="0" rIns="0" tIns="0" bIns="0" anchor="ctr"/>
          <a:p>
            <a:endParaRPr b="0" lang="pt-BR" sz="1400" spc="-1" strike="noStrike">
              <a:solidFill>
                <a:srgbClr val="000000"/>
              </a:solidFill>
              <a:latin typeface="Arial"/>
            </a:endParaRPr>
          </a:p>
        </p:txBody>
      </p:sp>
      <p:sp>
        <p:nvSpPr>
          <p:cNvPr id="64" name="PlaceHolder 2"/>
          <p:cNvSpPr>
            <a:spLocks noGrp="1"/>
          </p:cNvSpPr>
          <p:nvPr>
            <p:ph type="body"/>
          </p:nvPr>
        </p:nvSpPr>
        <p:spPr>
          <a:xfrm>
            <a:off x="457200" y="1203480"/>
            <a:ext cx="4015800" cy="1422720"/>
          </a:xfrm>
          <a:prstGeom prst="rect">
            <a:avLst/>
          </a:prstGeom>
        </p:spPr>
        <p:txBody>
          <a:bodyPr lIns="0" rIns="0" tIns="0" bIns="0">
            <a:normAutofit/>
          </a:bodyPr>
          <a:p>
            <a:endParaRPr b="0" lang="pt-BR" sz="1400" spc="-1" strike="noStrike">
              <a:solidFill>
                <a:srgbClr val="000000"/>
              </a:solidFill>
              <a:latin typeface="Arial"/>
            </a:endParaRPr>
          </a:p>
        </p:txBody>
      </p:sp>
      <p:sp>
        <p:nvSpPr>
          <p:cNvPr id="65" name="PlaceHolder 3"/>
          <p:cNvSpPr>
            <a:spLocks noGrp="1"/>
          </p:cNvSpPr>
          <p:nvPr>
            <p:ph type="body"/>
          </p:nvPr>
        </p:nvSpPr>
        <p:spPr>
          <a:xfrm>
            <a:off x="4674240" y="1203480"/>
            <a:ext cx="4015800" cy="2982960"/>
          </a:xfrm>
          <a:prstGeom prst="rect">
            <a:avLst/>
          </a:prstGeom>
        </p:spPr>
        <p:txBody>
          <a:bodyPr lIns="0" rIns="0" tIns="0" bIns="0">
            <a:normAutofit/>
          </a:bodyPr>
          <a:p>
            <a:endParaRPr b="0" lang="pt-BR" sz="1400" spc="-1" strike="noStrike">
              <a:solidFill>
                <a:srgbClr val="000000"/>
              </a:solidFill>
              <a:latin typeface="Arial"/>
            </a:endParaRPr>
          </a:p>
        </p:txBody>
      </p:sp>
      <p:sp>
        <p:nvSpPr>
          <p:cNvPr id="66" name="PlaceHolder 4"/>
          <p:cNvSpPr>
            <a:spLocks noGrp="1"/>
          </p:cNvSpPr>
          <p:nvPr>
            <p:ph type="body"/>
          </p:nvPr>
        </p:nvSpPr>
        <p:spPr>
          <a:xfrm>
            <a:off x="457200" y="2761920"/>
            <a:ext cx="4015800" cy="1422720"/>
          </a:xfrm>
          <a:prstGeom prst="rect">
            <a:avLst/>
          </a:prstGeom>
        </p:spPr>
        <p:txBody>
          <a:bodyPr lIns="0" rIns="0" tIns="0" bIns="0">
            <a:normAutofit/>
          </a:bodyPr>
          <a:p>
            <a:endParaRPr b="0" lang="pt-BR" sz="1400" spc="-1" strike="noStrike">
              <a:solidFill>
                <a:srgbClr val="000000"/>
              </a:solidFill>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9" name="PlaceHolder 1"/>
          <p:cNvSpPr>
            <a:spLocks noGrp="1"/>
          </p:cNvSpPr>
          <p:nvPr>
            <p:ph type="title"/>
          </p:nvPr>
        </p:nvSpPr>
        <p:spPr>
          <a:xfrm>
            <a:off x="597960" y="2152440"/>
            <a:ext cx="8221680" cy="838440"/>
          </a:xfrm>
          <a:prstGeom prst="rect">
            <a:avLst/>
          </a:prstGeom>
        </p:spPr>
        <p:txBody>
          <a:bodyPr lIns="0" rIns="0" tIns="0" bIns="0" anchor="ctr"/>
          <a:p>
            <a:endParaRPr b="0" lang="pt-BR" sz="1400" spc="-1" strike="noStrike">
              <a:solidFill>
                <a:srgbClr val="000000"/>
              </a:solidFill>
              <a:latin typeface="Arial"/>
            </a:endParaRPr>
          </a:p>
        </p:txBody>
      </p:sp>
      <p:sp>
        <p:nvSpPr>
          <p:cNvPr id="10" name="PlaceHolder 2"/>
          <p:cNvSpPr>
            <a:spLocks noGrp="1"/>
          </p:cNvSpPr>
          <p:nvPr>
            <p:ph type="subTitle"/>
          </p:nvPr>
        </p:nvSpPr>
        <p:spPr>
          <a:xfrm>
            <a:off x="457200" y="1203480"/>
            <a:ext cx="8229240" cy="2982960"/>
          </a:xfrm>
          <a:prstGeom prst="rect">
            <a:avLst/>
          </a:prstGeom>
        </p:spPr>
        <p:txBody>
          <a:bodyPr lIns="0" rIns="0" tIns="0" bIns="0" anchor="ctr"/>
          <a:p>
            <a:pPr algn="ctr"/>
            <a:endParaRPr b="0" lang="pt-BR"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597960" y="2152440"/>
            <a:ext cx="8221680" cy="838440"/>
          </a:xfrm>
          <a:prstGeom prst="rect">
            <a:avLst/>
          </a:prstGeom>
        </p:spPr>
        <p:txBody>
          <a:bodyPr lIns="0" rIns="0" tIns="0" bIns="0" anchor="ctr"/>
          <a:p>
            <a:endParaRPr b="0" lang="pt-BR" sz="1400" spc="-1" strike="noStrike">
              <a:solidFill>
                <a:srgbClr val="000000"/>
              </a:solidFill>
              <a:latin typeface="Arial"/>
            </a:endParaRPr>
          </a:p>
        </p:txBody>
      </p:sp>
      <p:sp>
        <p:nvSpPr>
          <p:cNvPr id="68" name="PlaceHolder 2"/>
          <p:cNvSpPr>
            <a:spLocks noGrp="1"/>
          </p:cNvSpPr>
          <p:nvPr>
            <p:ph type="body"/>
          </p:nvPr>
        </p:nvSpPr>
        <p:spPr>
          <a:xfrm>
            <a:off x="457200" y="1203480"/>
            <a:ext cx="4015800" cy="2982960"/>
          </a:xfrm>
          <a:prstGeom prst="rect">
            <a:avLst/>
          </a:prstGeom>
        </p:spPr>
        <p:txBody>
          <a:bodyPr lIns="0" rIns="0" tIns="0" bIns="0">
            <a:normAutofit/>
          </a:bodyPr>
          <a:p>
            <a:endParaRPr b="0" lang="pt-BR" sz="1400" spc="-1" strike="noStrike">
              <a:solidFill>
                <a:srgbClr val="000000"/>
              </a:solidFill>
              <a:latin typeface="Arial"/>
            </a:endParaRPr>
          </a:p>
        </p:txBody>
      </p:sp>
      <p:sp>
        <p:nvSpPr>
          <p:cNvPr id="69" name="PlaceHolder 3"/>
          <p:cNvSpPr>
            <a:spLocks noGrp="1"/>
          </p:cNvSpPr>
          <p:nvPr>
            <p:ph type="body"/>
          </p:nvPr>
        </p:nvSpPr>
        <p:spPr>
          <a:xfrm>
            <a:off x="4674240" y="1203480"/>
            <a:ext cx="4015800" cy="1422720"/>
          </a:xfrm>
          <a:prstGeom prst="rect">
            <a:avLst/>
          </a:prstGeom>
        </p:spPr>
        <p:txBody>
          <a:bodyPr lIns="0" rIns="0" tIns="0" bIns="0">
            <a:normAutofit/>
          </a:bodyPr>
          <a:p>
            <a:endParaRPr b="0" lang="pt-BR" sz="1400" spc="-1" strike="noStrike">
              <a:solidFill>
                <a:srgbClr val="000000"/>
              </a:solidFill>
              <a:latin typeface="Arial"/>
            </a:endParaRPr>
          </a:p>
        </p:txBody>
      </p:sp>
      <p:sp>
        <p:nvSpPr>
          <p:cNvPr id="70" name="PlaceHolder 4"/>
          <p:cNvSpPr>
            <a:spLocks noGrp="1"/>
          </p:cNvSpPr>
          <p:nvPr>
            <p:ph type="body"/>
          </p:nvPr>
        </p:nvSpPr>
        <p:spPr>
          <a:xfrm>
            <a:off x="4674240" y="2761920"/>
            <a:ext cx="4015800" cy="1422720"/>
          </a:xfrm>
          <a:prstGeom prst="rect">
            <a:avLst/>
          </a:prstGeom>
        </p:spPr>
        <p:txBody>
          <a:bodyPr lIns="0" rIns="0" tIns="0" bIns="0">
            <a:normAutofit/>
          </a:bodyPr>
          <a:p>
            <a:endParaRPr b="0" lang="pt-BR" sz="1400" spc="-1" strike="noStrike">
              <a:solidFill>
                <a:srgbClr val="000000"/>
              </a:solidFill>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71" name="PlaceHolder 1"/>
          <p:cNvSpPr>
            <a:spLocks noGrp="1"/>
          </p:cNvSpPr>
          <p:nvPr>
            <p:ph type="title"/>
          </p:nvPr>
        </p:nvSpPr>
        <p:spPr>
          <a:xfrm>
            <a:off x="597960" y="2152440"/>
            <a:ext cx="8221680" cy="838440"/>
          </a:xfrm>
          <a:prstGeom prst="rect">
            <a:avLst/>
          </a:prstGeom>
        </p:spPr>
        <p:txBody>
          <a:bodyPr lIns="0" rIns="0" tIns="0" bIns="0" anchor="ctr"/>
          <a:p>
            <a:endParaRPr b="0" lang="pt-BR" sz="1400" spc="-1" strike="noStrike">
              <a:solidFill>
                <a:srgbClr val="000000"/>
              </a:solidFill>
              <a:latin typeface="Arial"/>
            </a:endParaRPr>
          </a:p>
        </p:txBody>
      </p:sp>
      <p:sp>
        <p:nvSpPr>
          <p:cNvPr id="72" name="PlaceHolder 2"/>
          <p:cNvSpPr>
            <a:spLocks noGrp="1"/>
          </p:cNvSpPr>
          <p:nvPr>
            <p:ph type="body"/>
          </p:nvPr>
        </p:nvSpPr>
        <p:spPr>
          <a:xfrm>
            <a:off x="457200" y="1203480"/>
            <a:ext cx="4015800" cy="1422720"/>
          </a:xfrm>
          <a:prstGeom prst="rect">
            <a:avLst/>
          </a:prstGeom>
        </p:spPr>
        <p:txBody>
          <a:bodyPr lIns="0" rIns="0" tIns="0" bIns="0">
            <a:normAutofit/>
          </a:bodyPr>
          <a:p>
            <a:endParaRPr b="0" lang="pt-BR" sz="1400" spc="-1" strike="noStrike">
              <a:solidFill>
                <a:srgbClr val="000000"/>
              </a:solidFill>
              <a:latin typeface="Arial"/>
            </a:endParaRPr>
          </a:p>
        </p:txBody>
      </p:sp>
      <p:sp>
        <p:nvSpPr>
          <p:cNvPr id="73" name="PlaceHolder 3"/>
          <p:cNvSpPr>
            <a:spLocks noGrp="1"/>
          </p:cNvSpPr>
          <p:nvPr>
            <p:ph type="body"/>
          </p:nvPr>
        </p:nvSpPr>
        <p:spPr>
          <a:xfrm>
            <a:off x="4674240" y="1203480"/>
            <a:ext cx="4015800" cy="1422720"/>
          </a:xfrm>
          <a:prstGeom prst="rect">
            <a:avLst/>
          </a:prstGeom>
        </p:spPr>
        <p:txBody>
          <a:bodyPr lIns="0" rIns="0" tIns="0" bIns="0">
            <a:normAutofit/>
          </a:bodyPr>
          <a:p>
            <a:endParaRPr b="0" lang="pt-BR" sz="1400" spc="-1" strike="noStrike">
              <a:solidFill>
                <a:srgbClr val="000000"/>
              </a:solidFill>
              <a:latin typeface="Arial"/>
            </a:endParaRPr>
          </a:p>
        </p:txBody>
      </p:sp>
      <p:sp>
        <p:nvSpPr>
          <p:cNvPr id="74" name="PlaceHolder 4"/>
          <p:cNvSpPr>
            <a:spLocks noGrp="1"/>
          </p:cNvSpPr>
          <p:nvPr>
            <p:ph type="body"/>
          </p:nvPr>
        </p:nvSpPr>
        <p:spPr>
          <a:xfrm>
            <a:off x="457200" y="2761920"/>
            <a:ext cx="8229240" cy="1422720"/>
          </a:xfrm>
          <a:prstGeom prst="rect">
            <a:avLst/>
          </a:prstGeom>
        </p:spPr>
        <p:txBody>
          <a:bodyPr lIns="0" rIns="0" tIns="0" bIns="0">
            <a:normAutofit/>
          </a:bodyPr>
          <a:p>
            <a:endParaRPr b="0" lang="pt-BR" sz="1400" spc="-1" strike="noStrike">
              <a:solidFill>
                <a:srgbClr val="000000"/>
              </a:solidFill>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597960" y="2152440"/>
            <a:ext cx="8221680" cy="838440"/>
          </a:xfrm>
          <a:prstGeom prst="rect">
            <a:avLst/>
          </a:prstGeom>
        </p:spPr>
        <p:txBody>
          <a:bodyPr lIns="0" rIns="0" tIns="0" bIns="0" anchor="ctr"/>
          <a:p>
            <a:endParaRPr b="0" lang="pt-BR" sz="1400" spc="-1" strike="noStrike">
              <a:solidFill>
                <a:srgbClr val="000000"/>
              </a:solidFill>
              <a:latin typeface="Arial"/>
            </a:endParaRPr>
          </a:p>
        </p:txBody>
      </p:sp>
      <p:sp>
        <p:nvSpPr>
          <p:cNvPr id="76" name="PlaceHolder 2"/>
          <p:cNvSpPr>
            <a:spLocks noGrp="1"/>
          </p:cNvSpPr>
          <p:nvPr>
            <p:ph type="body"/>
          </p:nvPr>
        </p:nvSpPr>
        <p:spPr>
          <a:xfrm>
            <a:off x="457200" y="1203480"/>
            <a:ext cx="8229240" cy="1422720"/>
          </a:xfrm>
          <a:prstGeom prst="rect">
            <a:avLst/>
          </a:prstGeom>
        </p:spPr>
        <p:txBody>
          <a:bodyPr lIns="0" rIns="0" tIns="0" bIns="0">
            <a:normAutofit/>
          </a:bodyPr>
          <a:p>
            <a:endParaRPr b="0" lang="pt-BR" sz="1400" spc="-1" strike="noStrike">
              <a:solidFill>
                <a:srgbClr val="000000"/>
              </a:solidFill>
              <a:latin typeface="Arial"/>
            </a:endParaRPr>
          </a:p>
        </p:txBody>
      </p:sp>
      <p:sp>
        <p:nvSpPr>
          <p:cNvPr id="77" name="PlaceHolder 3"/>
          <p:cNvSpPr>
            <a:spLocks noGrp="1"/>
          </p:cNvSpPr>
          <p:nvPr>
            <p:ph type="body"/>
          </p:nvPr>
        </p:nvSpPr>
        <p:spPr>
          <a:xfrm>
            <a:off x="457200" y="2761920"/>
            <a:ext cx="8229240" cy="1422720"/>
          </a:xfrm>
          <a:prstGeom prst="rect">
            <a:avLst/>
          </a:prstGeom>
        </p:spPr>
        <p:txBody>
          <a:bodyPr lIns="0" rIns="0" tIns="0" bIns="0">
            <a:normAutofit/>
          </a:bodyPr>
          <a:p>
            <a:endParaRPr b="0" lang="pt-BR" sz="1400" spc="-1" strike="noStrike">
              <a:solidFill>
                <a:srgbClr val="000000"/>
              </a:solidFill>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8" name="PlaceHolder 1"/>
          <p:cNvSpPr>
            <a:spLocks noGrp="1"/>
          </p:cNvSpPr>
          <p:nvPr>
            <p:ph type="title"/>
          </p:nvPr>
        </p:nvSpPr>
        <p:spPr>
          <a:xfrm>
            <a:off x="597960" y="2152440"/>
            <a:ext cx="8221680" cy="838440"/>
          </a:xfrm>
          <a:prstGeom prst="rect">
            <a:avLst/>
          </a:prstGeom>
        </p:spPr>
        <p:txBody>
          <a:bodyPr lIns="0" rIns="0" tIns="0" bIns="0" anchor="ctr"/>
          <a:p>
            <a:endParaRPr b="0" lang="pt-BR" sz="1400" spc="-1" strike="noStrike">
              <a:solidFill>
                <a:srgbClr val="000000"/>
              </a:solidFill>
              <a:latin typeface="Arial"/>
            </a:endParaRPr>
          </a:p>
        </p:txBody>
      </p:sp>
      <p:sp>
        <p:nvSpPr>
          <p:cNvPr id="79" name="PlaceHolder 2"/>
          <p:cNvSpPr>
            <a:spLocks noGrp="1"/>
          </p:cNvSpPr>
          <p:nvPr>
            <p:ph type="body"/>
          </p:nvPr>
        </p:nvSpPr>
        <p:spPr>
          <a:xfrm>
            <a:off x="457200" y="1203480"/>
            <a:ext cx="4015800" cy="1422720"/>
          </a:xfrm>
          <a:prstGeom prst="rect">
            <a:avLst/>
          </a:prstGeom>
        </p:spPr>
        <p:txBody>
          <a:bodyPr lIns="0" rIns="0" tIns="0" bIns="0">
            <a:normAutofit/>
          </a:bodyPr>
          <a:p>
            <a:endParaRPr b="0" lang="pt-BR" sz="1400" spc="-1" strike="noStrike">
              <a:solidFill>
                <a:srgbClr val="000000"/>
              </a:solidFill>
              <a:latin typeface="Arial"/>
            </a:endParaRPr>
          </a:p>
        </p:txBody>
      </p:sp>
      <p:sp>
        <p:nvSpPr>
          <p:cNvPr id="80" name="PlaceHolder 3"/>
          <p:cNvSpPr>
            <a:spLocks noGrp="1"/>
          </p:cNvSpPr>
          <p:nvPr>
            <p:ph type="body"/>
          </p:nvPr>
        </p:nvSpPr>
        <p:spPr>
          <a:xfrm>
            <a:off x="4674240" y="1203480"/>
            <a:ext cx="4015800" cy="1422720"/>
          </a:xfrm>
          <a:prstGeom prst="rect">
            <a:avLst/>
          </a:prstGeom>
        </p:spPr>
        <p:txBody>
          <a:bodyPr lIns="0" rIns="0" tIns="0" bIns="0">
            <a:normAutofit/>
          </a:bodyPr>
          <a:p>
            <a:endParaRPr b="0" lang="pt-BR" sz="1400" spc="-1" strike="noStrike">
              <a:solidFill>
                <a:srgbClr val="000000"/>
              </a:solidFill>
              <a:latin typeface="Arial"/>
            </a:endParaRPr>
          </a:p>
        </p:txBody>
      </p:sp>
      <p:sp>
        <p:nvSpPr>
          <p:cNvPr id="81" name="PlaceHolder 4"/>
          <p:cNvSpPr>
            <a:spLocks noGrp="1"/>
          </p:cNvSpPr>
          <p:nvPr>
            <p:ph type="body"/>
          </p:nvPr>
        </p:nvSpPr>
        <p:spPr>
          <a:xfrm>
            <a:off x="457200" y="2761920"/>
            <a:ext cx="4015800" cy="1422720"/>
          </a:xfrm>
          <a:prstGeom prst="rect">
            <a:avLst/>
          </a:prstGeom>
        </p:spPr>
        <p:txBody>
          <a:bodyPr lIns="0" rIns="0" tIns="0" bIns="0">
            <a:normAutofit/>
          </a:bodyPr>
          <a:p>
            <a:endParaRPr b="0" lang="pt-BR" sz="1400" spc="-1" strike="noStrike">
              <a:solidFill>
                <a:srgbClr val="000000"/>
              </a:solidFill>
              <a:latin typeface="Arial"/>
            </a:endParaRPr>
          </a:p>
        </p:txBody>
      </p:sp>
      <p:sp>
        <p:nvSpPr>
          <p:cNvPr id="82" name="PlaceHolder 5"/>
          <p:cNvSpPr>
            <a:spLocks noGrp="1"/>
          </p:cNvSpPr>
          <p:nvPr>
            <p:ph type="body"/>
          </p:nvPr>
        </p:nvSpPr>
        <p:spPr>
          <a:xfrm>
            <a:off x="4674240" y="2761920"/>
            <a:ext cx="4015800" cy="1422720"/>
          </a:xfrm>
          <a:prstGeom prst="rect">
            <a:avLst/>
          </a:prstGeom>
        </p:spPr>
        <p:txBody>
          <a:bodyPr lIns="0" rIns="0" tIns="0" bIns="0">
            <a:normAutofit/>
          </a:bodyPr>
          <a:p>
            <a:endParaRPr b="0" lang="pt-BR" sz="1400" spc="-1" strike="noStrike">
              <a:solidFill>
                <a:srgbClr val="000000"/>
              </a:solidFill>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83" name="PlaceHolder 1"/>
          <p:cNvSpPr>
            <a:spLocks noGrp="1"/>
          </p:cNvSpPr>
          <p:nvPr>
            <p:ph type="title"/>
          </p:nvPr>
        </p:nvSpPr>
        <p:spPr>
          <a:xfrm>
            <a:off x="597960" y="2152440"/>
            <a:ext cx="8221680" cy="838440"/>
          </a:xfrm>
          <a:prstGeom prst="rect">
            <a:avLst/>
          </a:prstGeom>
        </p:spPr>
        <p:txBody>
          <a:bodyPr lIns="0" rIns="0" tIns="0" bIns="0" anchor="ctr"/>
          <a:p>
            <a:endParaRPr b="0" lang="pt-BR" sz="1400" spc="-1" strike="noStrike">
              <a:solidFill>
                <a:srgbClr val="000000"/>
              </a:solidFill>
              <a:latin typeface="Arial"/>
            </a:endParaRPr>
          </a:p>
        </p:txBody>
      </p:sp>
      <p:sp>
        <p:nvSpPr>
          <p:cNvPr id="84" name="PlaceHolder 2"/>
          <p:cNvSpPr>
            <a:spLocks noGrp="1"/>
          </p:cNvSpPr>
          <p:nvPr>
            <p:ph type="body"/>
          </p:nvPr>
        </p:nvSpPr>
        <p:spPr>
          <a:xfrm>
            <a:off x="457200" y="1203480"/>
            <a:ext cx="2649600" cy="1422720"/>
          </a:xfrm>
          <a:prstGeom prst="rect">
            <a:avLst/>
          </a:prstGeom>
        </p:spPr>
        <p:txBody>
          <a:bodyPr lIns="0" rIns="0" tIns="0" bIns="0">
            <a:normAutofit/>
          </a:bodyPr>
          <a:p>
            <a:endParaRPr b="0" lang="pt-BR" sz="1400" spc="-1" strike="noStrike">
              <a:solidFill>
                <a:srgbClr val="000000"/>
              </a:solidFill>
              <a:latin typeface="Arial"/>
            </a:endParaRPr>
          </a:p>
        </p:txBody>
      </p:sp>
      <p:sp>
        <p:nvSpPr>
          <p:cNvPr id="85" name="PlaceHolder 3"/>
          <p:cNvSpPr>
            <a:spLocks noGrp="1"/>
          </p:cNvSpPr>
          <p:nvPr>
            <p:ph type="body"/>
          </p:nvPr>
        </p:nvSpPr>
        <p:spPr>
          <a:xfrm>
            <a:off x="3239640" y="1203480"/>
            <a:ext cx="2649600" cy="1422720"/>
          </a:xfrm>
          <a:prstGeom prst="rect">
            <a:avLst/>
          </a:prstGeom>
        </p:spPr>
        <p:txBody>
          <a:bodyPr lIns="0" rIns="0" tIns="0" bIns="0">
            <a:normAutofit/>
          </a:bodyPr>
          <a:p>
            <a:endParaRPr b="0" lang="pt-BR" sz="1400" spc="-1" strike="noStrike">
              <a:solidFill>
                <a:srgbClr val="000000"/>
              </a:solidFill>
              <a:latin typeface="Arial"/>
            </a:endParaRPr>
          </a:p>
        </p:txBody>
      </p:sp>
      <p:sp>
        <p:nvSpPr>
          <p:cNvPr id="86" name="PlaceHolder 4"/>
          <p:cNvSpPr>
            <a:spLocks noGrp="1"/>
          </p:cNvSpPr>
          <p:nvPr>
            <p:ph type="body"/>
          </p:nvPr>
        </p:nvSpPr>
        <p:spPr>
          <a:xfrm>
            <a:off x="6022080" y="1203480"/>
            <a:ext cx="2649600" cy="1422720"/>
          </a:xfrm>
          <a:prstGeom prst="rect">
            <a:avLst/>
          </a:prstGeom>
        </p:spPr>
        <p:txBody>
          <a:bodyPr lIns="0" rIns="0" tIns="0" bIns="0">
            <a:normAutofit/>
          </a:bodyPr>
          <a:p>
            <a:endParaRPr b="0" lang="pt-BR" sz="1400" spc="-1" strike="noStrike">
              <a:solidFill>
                <a:srgbClr val="000000"/>
              </a:solidFill>
              <a:latin typeface="Arial"/>
            </a:endParaRPr>
          </a:p>
        </p:txBody>
      </p:sp>
      <p:sp>
        <p:nvSpPr>
          <p:cNvPr id="87" name="PlaceHolder 5"/>
          <p:cNvSpPr>
            <a:spLocks noGrp="1"/>
          </p:cNvSpPr>
          <p:nvPr>
            <p:ph type="body"/>
          </p:nvPr>
        </p:nvSpPr>
        <p:spPr>
          <a:xfrm>
            <a:off x="457200" y="2761920"/>
            <a:ext cx="2649600" cy="1422720"/>
          </a:xfrm>
          <a:prstGeom prst="rect">
            <a:avLst/>
          </a:prstGeom>
        </p:spPr>
        <p:txBody>
          <a:bodyPr lIns="0" rIns="0" tIns="0" bIns="0">
            <a:normAutofit/>
          </a:bodyPr>
          <a:p>
            <a:endParaRPr b="0" lang="pt-BR" sz="1400" spc="-1" strike="noStrike">
              <a:solidFill>
                <a:srgbClr val="000000"/>
              </a:solidFill>
              <a:latin typeface="Arial"/>
            </a:endParaRPr>
          </a:p>
        </p:txBody>
      </p:sp>
      <p:sp>
        <p:nvSpPr>
          <p:cNvPr id="88" name="PlaceHolder 6"/>
          <p:cNvSpPr>
            <a:spLocks noGrp="1"/>
          </p:cNvSpPr>
          <p:nvPr>
            <p:ph type="body"/>
          </p:nvPr>
        </p:nvSpPr>
        <p:spPr>
          <a:xfrm>
            <a:off x="3239640" y="2761920"/>
            <a:ext cx="2649600" cy="1422720"/>
          </a:xfrm>
          <a:prstGeom prst="rect">
            <a:avLst/>
          </a:prstGeom>
        </p:spPr>
        <p:txBody>
          <a:bodyPr lIns="0" rIns="0" tIns="0" bIns="0">
            <a:normAutofit/>
          </a:bodyPr>
          <a:p>
            <a:endParaRPr b="0" lang="pt-BR" sz="1400" spc="-1" strike="noStrike">
              <a:solidFill>
                <a:srgbClr val="000000"/>
              </a:solidFill>
              <a:latin typeface="Arial"/>
            </a:endParaRPr>
          </a:p>
        </p:txBody>
      </p:sp>
      <p:sp>
        <p:nvSpPr>
          <p:cNvPr id="89" name="PlaceHolder 7"/>
          <p:cNvSpPr>
            <a:spLocks noGrp="1"/>
          </p:cNvSpPr>
          <p:nvPr>
            <p:ph type="body"/>
          </p:nvPr>
        </p:nvSpPr>
        <p:spPr>
          <a:xfrm>
            <a:off x="6022080" y="2761920"/>
            <a:ext cx="2649600" cy="1422720"/>
          </a:xfrm>
          <a:prstGeom prst="rect">
            <a:avLst/>
          </a:prstGeom>
        </p:spPr>
        <p:txBody>
          <a:bodyPr lIns="0" rIns="0" tIns="0" bIns="0">
            <a:normAutofit/>
          </a:bodyPr>
          <a:p>
            <a:endParaRPr b="0" lang="pt-BR" sz="1400" spc="-1" strike="noStrike">
              <a:solidFill>
                <a:srgbClr val="000000"/>
              </a:solidFill>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99" name="PlaceHolder 1"/>
          <p:cNvSpPr>
            <a:spLocks noGrp="1"/>
          </p:cNvSpPr>
          <p:nvPr>
            <p:ph type="title"/>
          </p:nvPr>
        </p:nvSpPr>
        <p:spPr>
          <a:xfrm>
            <a:off x="597960" y="2152440"/>
            <a:ext cx="8221680" cy="838440"/>
          </a:xfrm>
          <a:prstGeom prst="rect">
            <a:avLst/>
          </a:prstGeom>
        </p:spPr>
        <p:txBody>
          <a:bodyPr lIns="0" rIns="0" tIns="0" bIns="0" anchor="ctr"/>
          <a:p>
            <a:endParaRPr b="0" lang="pt-BR" sz="1400" spc="-1" strike="noStrike">
              <a:solidFill>
                <a:srgbClr val="000000"/>
              </a:solidFill>
              <a:latin typeface="Arial"/>
            </a:endParaRPr>
          </a:p>
        </p:txBody>
      </p:sp>
      <p:sp>
        <p:nvSpPr>
          <p:cNvPr id="100" name="PlaceHolder 2"/>
          <p:cNvSpPr>
            <a:spLocks noGrp="1"/>
          </p:cNvSpPr>
          <p:nvPr>
            <p:ph type="subTitle"/>
          </p:nvPr>
        </p:nvSpPr>
        <p:spPr>
          <a:xfrm>
            <a:off x="457200" y="1203480"/>
            <a:ext cx="8229240" cy="2982960"/>
          </a:xfrm>
          <a:prstGeom prst="rect">
            <a:avLst/>
          </a:prstGeom>
        </p:spPr>
        <p:txBody>
          <a:bodyPr lIns="0" rIns="0" tIns="0" bIns="0" anchor="ctr"/>
          <a:p>
            <a:pPr algn="ctr"/>
            <a:endParaRPr b="0" lang="pt-BR"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01" name="PlaceHolder 1"/>
          <p:cNvSpPr>
            <a:spLocks noGrp="1"/>
          </p:cNvSpPr>
          <p:nvPr>
            <p:ph type="title"/>
          </p:nvPr>
        </p:nvSpPr>
        <p:spPr>
          <a:xfrm>
            <a:off x="597960" y="2152440"/>
            <a:ext cx="8221680" cy="838440"/>
          </a:xfrm>
          <a:prstGeom prst="rect">
            <a:avLst/>
          </a:prstGeom>
        </p:spPr>
        <p:txBody>
          <a:bodyPr lIns="0" rIns="0" tIns="0" bIns="0" anchor="ctr"/>
          <a:p>
            <a:endParaRPr b="0" lang="pt-BR" sz="1400" spc="-1" strike="noStrike">
              <a:solidFill>
                <a:srgbClr val="000000"/>
              </a:solidFill>
              <a:latin typeface="Arial"/>
            </a:endParaRPr>
          </a:p>
        </p:txBody>
      </p:sp>
      <p:sp>
        <p:nvSpPr>
          <p:cNvPr id="102" name="PlaceHolder 2"/>
          <p:cNvSpPr>
            <a:spLocks noGrp="1"/>
          </p:cNvSpPr>
          <p:nvPr>
            <p:ph type="body"/>
          </p:nvPr>
        </p:nvSpPr>
        <p:spPr>
          <a:xfrm>
            <a:off x="457200" y="1203480"/>
            <a:ext cx="8229240" cy="2982960"/>
          </a:xfrm>
          <a:prstGeom prst="rect">
            <a:avLst/>
          </a:prstGeom>
        </p:spPr>
        <p:txBody>
          <a:bodyPr lIns="0" rIns="0" tIns="0" bIns="0">
            <a:normAutofit/>
          </a:bodyPr>
          <a:p>
            <a:endParaRPr b="0" lang="pt-BR" sz="1400" spc="-1" strike="noStrike">
              <a:solidFill>
                <a:srgbClr val="000000"/>
              </a:solidFill>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03" name="PlaceHolder 1"/>
          <p:cNvSpPr>
            <a:spLocks noGrp="1"/>
          </p:cNvSpPr>
          <p:nvPr>
            <p:ph type="title"/>
          </p:nvPr>
        </p:nvSpPr>
        <p:spPr>
          <a:xfrm>
            <a:off x="597960" y="2152440"/>
            <a:ext cx="8221680" cy="838440"/>
          </a:xfrm>
          <a:prstGeom prst="rect">
            <a:avLst/>
          </a:prstGeom>
        </p:spPr>
        <p:txBody>
          <a:bodyPr lIns="0" rIns="0" tIns="0" bIns="0" anchor="ctr"/>
          <a:p>
            <a:endParaRPr b="0" lang="pt-BR" sz="1400" spc="-1" strike="noStrike">
              <a:solidFill>
                <a:srgbClr val="000000"/>
              </a:solidFill>
              <a:latin typeface="Arial"/>
            </a:endParaRPr>
          </a:p>
        </p:txBody>
      </p:sp>
      <p:sp>
        <p:nvSpPr>
          <p:cNvPr id="104" name="PlaceHolder 2"/>
          <p:cNvSpPr>
            <a:spLocks noGrp="1"/>
          </p:cNvSpPr>
          <p:nvPr>
            <p:ph type="body"/>
          </p:nvPr>
        </p:nvSpPr>
        <p:spPr>
          <a:xfrm>
            <a:off x="457200" y="1203480"/>
            <a:ext cx="4015800" cy="2982960"/>
          </a:xfrm>
          <a:prstGeom prst="rect">
            <a:avLst/>
          </a:prstGeom>
        </p:spPr>
        <p:txBody>
          <a:bodyPr lIns="0" rIns="0" tIns="0" bIns="0">
            <a:normAutofit/>
          </a:bodyPr>
          <a:p>
            <a:endParaRPr b="0" lang="pt-BR" sz="1400" spc="-1" strike="noStrike">
              <a:solidFill>
                <a:srgbClr val="000000"/>
              </a:solidFill>
              <a:latin typeface="Arial"/>
            </a:endParaRPr>
          </a:p>
        </p:txBody>
      </p:sp>
      <p:sp>
        <p:nvSpPr>
          <p:cNvPr id="105" name="PlaceHolder 3"/>
          <p:cNvSpPr>
            <a:spLocks noGrp="1"/>
          </p:cNvSpPr>
          <p:nvPr>
            <p:ph type="body"/>
          </p:nvPr>
        </p:nvSpPr>
        <p:spPr>
          <a:xfrm>
            <a:off x="4674240" y="1203480"/>
            <a:ext cx="4015800" cy="2982960"/>
          </a:xfrm>
          <a:prstGeom prst="rect">
            <a:avLst/>
          </a:prstGeom>
        </p:spPr>
        <p:txBody>
          <a:bodyPr lIns="0" rIns="0" tIns="0" bIns="0">
            <a:normAutofit/>
          </a:bodyPr>
          <a:p>
            <a:endParaRPr b="0" lang="pt-BR" sz="1400" spc="-1" strike="noStrike">
              <a:solidFill>
                <a:srgbClr val="000000"/>
              </a:solidFill>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06" name="PlaceHolder 1"/>
          <p:cNvSpPr>
            <a:spLocks noGrp="1"/>
          </p:cNvSpPr>
          <p:nvPr>
            <p:ph type="title"/>
          </p:nvPr>
        </p:nvSpPr>
        <p:spPr>
          <a:xfrm>
            <a:off x="597960" y="2152440"/>
            <a:ext cx="8221680" cy="838440"/>
          </a:xfrm>
          <a:prstGeom prst="rect">
            <a:avLst/>
          </a:prstGeom>
        </p:spPr>
        <p:txBody>
          <a:bodyPr lIns="0" rIns="0" tIns="0" bIns="0" anchor="ctr"/>
          <a:p>
            <a:endParaRPr b="0" lang="pt-BR" sz="1400" spc="-1" strike="noStrike">
              <a:solidFill>
                <a:srgbClr val="000000"/>
              </a:solidFill>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597960" y="2152440"/>
            <a:ext cx="8221680" cy="838440"/>
          </a:xfrm>
          <a:prstGeom prst="rect">
            <a:avLst/>
          </a:prstGeom>
        </p:spPr>
        <p:txBody>
          <a:bodyPr lIns="0" rIns="0" tIns="0" bIns="0" anchor="ctr"/>
          <a:p>
            <a:endParaRPr b="0" lang="pt-BR" sz="1400" spc="-1" strike="noStrike">
              <a:solidFill>
                <a:srgbClr val="000000"/>
              </a:solidFill>
              <a:latin typeface="Arial"/>
            </a:endParaRPr>
          </a:p>
        </p:txBody>
      </p:sp>
      <p:sp>
        <p:nvSpPr>
          <p:cNvPr id="12" name="PlaceHolder 2"/>
          <p:cNvSpPr>
            <a:spLocks noGrp="1"/>
          </p:cNvSpPr>
          <p:nvPr>
            <p:ph type="body"/>
          </p:nvPr>
        </p:nvSpPr>
        <p:spPr>
          <a:xfrm>
            <a:off x="457200" y="1203480"/>
            <a:ext cx="8229240" cy="2982960"/>
          </a:xfrm>
          <a:prstGeom prst="rect">
            <a:avLst/>
          </a:prstGeom>
        </p:spPr>
        <p:txBody>
          <a:bodyPr lIns="0" rIns="0" tIns="0" bIns="0">
            <a:normAutofit/>
          </a:bodyPr>
          <a:p>
            <a:endParaRPr b="0" lang="pt-BR" sz="1400" spc="-1" strike="noStrike">
              <a:solidFill>
                <a:srgbClr val="000000"/>
              </a:solidFill>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7" name="PlaceHolder 1"/>
          <p:cNvSpPr>
            <a:spLocks noGrp="1"/>
          </p:cNvSpPr>
          <p:nvPr>
            <p:ph type="subTitle"/>
          </p:nvPr>
        </p:nvSpPr>
        <p:spPr>
          <a:xfrm>
            <a:off x="597960" y="2152440"/>
            <a:ext cx="8221680" cy="3887640"/>
          </a:xfrm>
          <a:prstGeom prst="rect">
            <a:avLst/>
          </a:prstGeom>
        </p:spPr>
        <p:txBody>
          <a:bodyPr lIns="0" rIns="0" tIns="0" bIns="0" anchor="ctr"/>
          <a:p>
            <a:pPr algn="ctr"/>
            <a:endParaRPr b="0" lang="pt-BR"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08" name="PlaceHolder 1"/>
          <p:cNvSpPr>
            <a:spLocks noGrp="1"/>
          </p:cNvSpPr>
          <p:nvPr>
            <p:ph type="title"/>
          </p:nvPr>
        </p:nvSpPr>
        <p:spPr>
          <a:xfrm>
            <a:off x="597960" y="2152440"/>
            <a:ext cx="8221680" cy="838440"/>
          </a:xfrm>
          <a:prstGeom prst="rect">
            <a:avLst/>
          </a:prstGeom>
        </p:spPr>
        <p:txBody>
          <a:bodyPr lIns="0" rIns="0" tIns="0" bIns="0" anchor="ctr"/>
          <a:p>
            <a:endParaRPr b="0" lang="pt-BR" sz="1400" spc="-1" strike="noStrike">
              <a:solidFill>
                <a:srgbClr val="000000"/>
              </a:solidFill>
              <a:latin typeface="Arial"/>
            </a:endParaRPr>
          </a:p>
        </p:txBody>
      </p:sp>
      <p:sp>
        <p:nvSpPr>
          <p:cNvPr id="109" name="PlaceHolder 2"/>
          <p:cNvSpPr>
            <a:spLocks noGrp="1"/>
          </p:cNvSpPr>
          <p:nvPr>
            <p:ph type="body"/>
          </p:nvPr>
        </p:nvSpPr>
        <p:spPr>
          <a:xfrm>
            <a:off x="457200" y="1203480"/>
            <a:ext cx="4015800" cy="1422720"/>
          </a:xfrm>
          <a:prstGeom prst="rect">
            <a:avLst/>
          </a:prstGeom>
        </p:spPr>
        <p:txBody>
          <a:bodyPr lIns="0" rIns="0" tIns="0" bIns="0">
            <a:normAutofit/>
          </a:bodyPr>
          <a:p>
            <a:endParaRPr b="0" lang="pt-BR" sz="1400" spc="-1" strike="noStrike">
              <a:solidFill>
                <a:srgbClr val="000000"/>
              </a:solidFill>
              <a:latin typeface="Arial"/>
            </a:endParaRPr>
          </a:p>
        </p:txBody>
      </p:sp>
      <p:sp>
        <p:nvSpPr>
          <p:cNvPr id="110" name="PlaceHolder 3"/>
          <p:cNvSpPr>
            <a:spLocks noGrp="1"/>
          </p:cNvSpPr>
          <p:nvPr>
            <p:ph type="body"/>
          </p:nvPr>
        </p:nvSpPr>
        <p:spPr>
          <a:xfrm>
            <a:off x="4674240" y="1203480"/>
            <a:ext cx="4015800" cy="2982960"/>
          </a:xfrm>
          <a:prstGeom prst="rect">
            <a:avLst/>
          </a:prstGeom>
        </p:spPr>
        <p:txBody>
          <a:bodyPr lIns="0" rIns="0" tIns="0" bIns="0">
            <a:normAutofit/>
          </a:bodyPr>
          <a:p>
            <a:endParaRPr b="0" lang="pt-BR" sz="1400" spc="-1" strike="noStrike">
              <a:solidFill>
                <a:srgbClr val="000000"/>
              </a:solidFill>
              <a:latin typeface="Arial"/>
            </a:endParaRPr>
          </a:p>
        </p:txBody>
      </p:sp>
      <p:sp>
        <p:nvSpPr>
          <p:cNvPr id="111" name="PlaceHolder 4"/>
          <p:cNvSpPr>
            <a:spLocks noGrp="1"/>
          </p:cNvSpPr>
          <p:nvPr>
            <p:ph type="body"/>
          </p:nvPr>
        </p:nvSpPr>
        <p:spPr>
          <a:xfrm>
            <a:off x="457200" y="2761920"/>
            <a:ext cx="4015800" cy="1422720"/>
          </a:xfrm>
          <a:prstGeom prst="rect">
            <a:avLst/>
          </a:prstGeom>
        </p:spPr>
        <p:txBody>
          <a:bodyPr lIns="0" rIns="0" tIns="0" bIns="0">
            <a:normAutofit/>
          </a:bodyPr>
          <a:p>
            <a:endParaRPr b="0" lang="pt-BR" sz="1400" spc="-1" strike="noStrike">
              <a:solidFill>
                <a:srgbClr val="000000"/>
              </a:solidFill>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12" name="PlaceHolder 1"/>
          <p:cNvSpPr>
            <a:spLocks noGrp="1"/>
          </p:cNvSpPr>
          <p:nvPr>
            <p:ph type="title"/>
          </p:nvPr>
        </p:nvSpPr>
        <p:spPr>
          <a:xfrm>
            <a:off x="597960" y="2152440"/>
            <a:ext cx="8221680" cy="838440"/>
          </a:xfrm>
          <a:prstGeom prst="rect">
            <a:avLst/>
          </a:prstGeom>
        </p:spPr>
        <p:txBody>
          <a:bodyPr lIns="0" rIns="0" tIns="0" bIns="0" anchor="ctr"/>
          <a:p>
            <a:endParaRPr b="0" lang="pt-BR" sz="1400" spc="-1" strike="noStrike">
              <a:solidFill>
                <a:srgbClr val="000000"/>
              </a:solidFill>
              <a:latin typeface="Arial"/>
            </a:endParaRPr>
          </a:p>
        </p:txBody>
      </p:sp>
      <p:sp>
        <p:nvSpPr>
          <p:cNvPr id="113" name="PlaceHolder 2"/>
          <p:cNvSpPr>
            <a:spLocks noGrp="1"/>
          </p:cNvSpPr>
          <p:nvPr>
            <p:ph type="body"/>
          </p:nvPr>
        </p:nvSpPr>
        <p:spPr>
          <a:xfrm>
            <a:off x="457200" y="1203480"/>
            <a:ext cx="4015800" cy="2982960"/>
          </a:xfrm>
          <a:prstGeom prst="rect">
            <a:avLst/>
          </a:prstGeom>
        </p:spPr>
        <p:txBody>
          <a:bodyPr lIns="0" rIns="0" tIns="0" bIns="0">
            <a:normAutofit/>
          </a:bodyPr>
          <a:p>
            <a:endParaRPr b="0" lang="pt-BR" sz="1400" spc="-1" strike="noStrike">
              <a:solidFill>
                <a:srgbClr val="000000"/>
              </a:solidFill>
              <a:latin typeface="Arial"/>
            </a:endParaRPr>
          </a:p>
        </p:txBody>
      </p:sp>
      <p:sp>
        <p:nvSpPr>
          <p:cNvPr id="114" name="PlaceHolder 3"/>
          <p:cNvSpPr>
            <a:spLocks noGrp="1"/>
          </p:cNvSpPr>
          <p:nvPr>
            <p:ph type="body"/>
          </p:nvPr>
        </p:nvSpPr>
        <p:spPr>
          <a:xfrm>
            <a:off x="4674240" y="1203480"/>
            <a:ext cx="4015800" cy="1422720"/>
          </a:xfrm>
          <a:prstGeom prst="rect">
            <a:avLst/>
          </a:prstGeom>
        </p:spPr>
        <p:txBody>
          <a:bodyPr lIns="0" rIns="0" tIns="0" bIns="0">
            <a:normAutofit/>
          </a:bodyPr>
          <a:p>
            <a:endParaRPr b="0" lang="pt-BR" sz="1400" spc="-1" strike="noStrike">
              <a:solidFill>
                <a:srgbClr val="000000"/>
              </a:solidFill>
              <a:latin typeface="Arial"/>
            </a:endParaRPr>
          </a:p>
        </p:txBody>
      </p:sp>
      <p:sp>
        <p:nvSpPr>
          <p:cNvPr id="115" name="PlaceHolder 4"/>
          <p:cNvSpPr>
            <a:spLocks noGrp="1"/>
          </p:cNvSpPr>
          <p:nvPr>
            <p:ph type="body"/>
          </p:nvPr>
        </p:nvSpPr>
        <p:spPr>
          <a:xfrm>
            <a:off x="4674240" y="2761920"/>
            <a:ext cx="4015800" cy="1422720"/>
          </a:xfrm>
          <a:prstGeom prst="rect">
            <a:avLst/>
          </a:prstGeom>
        </p:spPr>
        <p:txBody>
          <a:bodyPr lIns="0" rIns="0" tIns="0" bIns="0">
            <a:normAutofit/>
          </a:bodyPr>
          <a:p>
            <a:endParaRPr b="0" lang="pt-BR" sz="1400" spc="-1" strike="noStrike">
              <a:solidFill>
                <a:srgbClr val="000000"/>
              </a:solidFill>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16" name="PlaceHolder 1"/>
          <p:cNvSpPr>
            <a:spLocks noGrp="1"/>
          </p:cNvSpPr>
          <p:nvPr>
            <p:ph type="title"/>
          </p:nvPr>
        </p:nvSpPr>
        <p:spPr>
          <a:xfrm>
            <a:off x="597960" y="2152440"/>
            <a:ext cx="8221680" cy="838440"/>
          </a:xfrm>
          <a:prstGeom prst="rect">
            <a:avLst/>
          </a:prstGeom>
        </p:spPr>
        <p:txBody>
          <a:bodyPr lIns="0" rIns="0" tIns="0" bIns="0" anchor="ctr"/>
          <a:p>
            <a:endParaRPr b="0" lang="pt-BR" sz="1400" spc="-1" strike="noStrike">
              <a:solidFill>
                <a:srgbClr val="000000"/>
              </a:solidFill>
              <a:latin typeface="Arial"/>
            </a:endParaRPr>
          </a:p>
        </p:txBody>
      </p:sp>
      <p:sp>
        <p:nvSpPr>
          <p:cNvPr id="117" name="PlaceHolder 2"/>
          <p:cNvSpPr>
            <a:spLocks noGrp="1"/>
          </p:cNvSpPr>
          <p:nvPr>
            <p:ph type="body"/>
          </p:nvPr>
        </p:nvSpPr>
        <p:spPr>
          <a:xfrm>
            <a:off x="457200" y="1203480"/>
            <a:ext cx="4015800" cy="1422720"/>
          </a:xfrm>
          <a:prstGeom prst="rect">
            <a:avLst/>
          </a:prstGeom>
        </p:spPr>
        <p:txBody>
          <a:bodyPr lIns="0" rIns="0" tIns="0" bIns="0">
            <a:normAutofit/>
          </a:bodyPr>
          <a:p>
            <a:endParaRPr b="0" lang="pt-BR" sz="1400" spc="-1" strike="noStrike">
              <a:solidFill>
                <a:srgbClr val="000000"/>
              </a:solidFill>
              <a:latin typeface="Arial"/>
            </a:endParaRPr>
          </a:p>
        </p:txBody>
      </p:sp>
      <p:sp>
        <p:nvSpPr>
          <p:cNvPr id="118" name="PlaceHolder 3"/>
          <p:cNvSpPr>
            <a:spLocks noGrp="1"/>
          </p:cNvSpPr>
          <p:nvPr>
            <p:ph type="body"/>
          </p:nvPr>
        </p:nvSpPr>
        <p:spPr>
          <a:xfrm>
            <a:off x="4674240" y="1203480"/>
            <a:ext cx="4015800" cy="1422720"/>
          </a:xfrm>
          <a:prstGeom prst="rect">
            <a:avLst/>
          </a:prstGeom>
        </p:spPr>
        <p:txBody>
          <a:bodyPr lIns="0" rIns="0" tIns="0" bIns="0">
            <a:normAutofit/>
          </a:bodyPr>
          <a:p>
            <a:endParaRPr b="0" lang="pt-BR" sz="1400" spc="-1" strike="noStrike">
              <a:solidFill>
                <a:srgbClr val="000000"/>
              </a:solidFill>
              <a:latin typeface="Arial"/>
            </a:endParaRPr>
          </a:p>
        </p:txBody>
      </p:sp>
      <p:sp>
        <p:nvSpPr>
          <p:cNvPr id="119" name="PlaceHolder 4"/>
          <p:cNvSpPr>
            <a:spLocks noGrp="1"/>
          </p:cNvSpPr>
          <p:nvPr>
            <p:ph type="body"/>
          </p:nvPr>
        </p:nvSpPr>
        <p:spPr>
          <a:xfrm>
            <a:off x="457200" y="2761920"/>
            <a:ext cx="8229240" cy="1422720"/>
          </a:xfrm>
          <a:prstGeom prst="rect">
            <a:avLst/>
          </a:prstGeom>
        </p:spPr>
        <p:txBody>
          <a:bodyPr lIns="0" rIns="0" tIns="0" bIns="0">
            <a:normAutofit/>
          </a:bodyPr>
          <a:p>
            <a:endParaRPr b="0" lang="pt-BR" sz="1400" spc="-1" strike="noStrike">
              <a:solidFill>
                <a:srgbClr val="000000"/>
              </a:solidFill>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20" name="PlaceHolder 1"/>
          <p:cNvSpPr>
            <a:spLocks noGrp="1"/>
          </p:cNvSpPr>
          <p:nvPr>
            <p:ph type="title"/>
          </p:nvPr>
        </p:nvSpPr>
        <p:spPr>
          <a:xfrm>
            <a:off x="597960" y="2152440"/>
            <a:ext cx="8221680" cy="838440"/>
          </a:xfrm>
          <a:prstGeom prst="rect">
            <a:avLst/>
          </a:prstGeom>
        </p:spPr>
        <p:txBody>
          <a:bodyPr lIns="0" rIns="0" tIns="0" bIns="0" anchor="ctr"/>
          <a:p>
            <a:endParaRPr b="0" lang="pt-BR" sz="1400" spc="-1" strike="noStrike">
              <a:solidFill>
                <a:srgbClr val="000000"/>
              </a:solidFill>
              <a:latin typeface="Arial"/>
            </a:endParaRPr>
          </a:p>
        </p:txBody>
      </p:sp>
      <p:sp>
        <p:nvSpPr>
          <p:cNvPr id="121" name="PlaceHolder 2"/>
          <p:cNvSpPr>
            <a:spLocks noGrp="1"/>
          </p:cNvSpPr>
          <p:nvPr>
            <p:ph type="body"/>
          </p:nvPr>
        </p:nvSpPr>
        <p:spPr>
          <a:xfrm>
            <a:off x="457200" y="1203480"/>
            <a:ext cx="8229240" cy="1422720"/>
          </a:xfrm>
          <a:prstGeom prst="rect">
            <a:avLst/>
          </a:prstGeom>
        </p:spPr>
        <p:txBody>
          <a:bodyPr lIns="0" rIns="0" tIns="0" bIns="0">
            <a:normAutofit/>
          </a:bodyPr>
          <a:p>
            <a:endParaRPr b="0" lang="pt-BR" sz="1400" spc="-1" strike="noStrike">
              <a:solidFill>
                <a:srgbClr val="000000"/>
              </a:solidFill>
              <a:latin typeface="Arial"/>
            </a:endParaRPr>
          </a:p>
        </p:txBody>
      </p:sp>
      <p:sp>
        <p:nvSpPr>
          <p:cNvPr id="122" name="PlaceHolder 3"/>
          <p:cNvSpPr>
            <a:spLocks noGrp="1"/>
          </p:cNvSpPr>
          <p:nvPr>
            <p:ph type="body"/>
          </p:nvPr>
        </p:nvSpPr>
        <p:spPr>
          <a:xfrm>
            <a:off x="457200" y="2761920"/>
            <a:ext cx="8229240" cy="1422720"/>
          </a:xfrm>
          <a:prstGeom prst="rect">
            <a:avLst/>
          </a:prstGeom>
        </p:spPr>
        <p:txBody>
          <a:bodyPr lIns="0" rIns="0" tIns="0" bIns="0">
            <a:normAutofit/>
          </a:bodyPr>
          <a:p>
            <a:endParaRPr b="0" lang="pt-BR" sz="1400" spc="-1" strike="noStrike">
              <a:solidFill>
                <a:srgbClr val="000000"/>
              </a:solidFill>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23" name="PlaceHolder 1"/>
          <p:cNvSpPr>
            <a:spLocks noGrp="1"/>
          </p:cNvSpPr>
          <p:nvPr>
            <p:ph type="title"/>
          </p:nvPr>
        </p:nvSpPr>
        <p:spPr>
          <a:xfrm>
            <a:off x="597960" y="2152440"/>
            <a:ext cx="8221680" cy="838440"/>
          </a:xfrm>
          <a:prstGeom prst="rect">
            <a:avLst/>
          </a:prstGeom>
        </p:spPr>
        <p:txBody>
          <a:bodyPr lIns="0" rIns="0" tIns="0" bIns="0" anchor="ctr"/>
          <a:p>
            <a:endParaRPr b="0" lang="pt-BR" sz="1400" spc="-1" strike="noStrike">
              <a:solidFill>
                <a:srgbClr val="000000"/>
              </a:solidFill>
              <a:latin typeface="Arial"/>
            </a:endParaRPr>
          </a:p>
        </p:txBody>
      </p:sp>
      <p:sp>
        <p:nvSpPr>
          <p:cNvPr id="124" name="PlaceHolder 2"/>
          <p:cNvSpPr>
            <a:spLocks noGrp="1"/>
          </p:cNvSpPr>
          <p:nvPr>
            <p:ph type="body"/>
          </p:nvPr>
        </p:nvSpPr>
        <p:spPr>
          <a:xfrm>
            <a:off x="457200" y="1203480"/>
            <a:ext cx="4015800" cy="1422720"/>
          </a:xfrm>
          <a:prstGeom prst="rect">
            <a:avLst/>
          </a:prstGeom>
        </p:spPr>
        <p:txBody>
          <a:bodyPr lIns="0" rIns="0" tIns="0" bIns="0">
            <a:normAutofit/>
          </a:bodyPr>
          <a:p>
            <a:endParaRPr b="0" lang="pt-BR" sz="1400" spc="-1" strike="noStrike">
              <a:solidFill>
                <a:srgbClr val="000000"/>
              </a:solidFill>
              <a:latin typeface="Arial"/>
            </a:endParaRPr>
          </a:p>
        </p:txBody>
      </p:sp>
      <p:sp>
        <p:nvSpPr>
          <p:cNvPr id="125" name="PlaceHolder 3"/>
          <p:cNvSpPr>
            <a:spLocks noGrp="1"/>
          </p:cNvSpPr>
          <p:nvPr>
            <p:ph type="body"/>
          </p:nvPr>
        </p:nvSpPr>
        <p:spPr>
          <a:xfrm>
            <a:off x="4674240" y="1203480"/>
            <a:ext cx="4015800" cy="1422720"/>
          </a:xfrm>
          <a:prstGeom prst="rect">
            <a:avLst/>
          </a:prstGeom>
        </p:spPr>
        <p:txBody>
          <a:bodyPr lIns="0" rIns="0" tIns="0" bIns="0">
            <a:normAutofit/>
          </a:bodyPr>
          <a:p>
            <a:endParaRPr b="0" lang="pt-BR" sz="1400" spc="-1" strike="noStrike">
              <a:solidFill>
                <a:srgbClr val="000000"/>
              </a:solidFill>
              <a:latin typeface="Arial"/>
            </a:endParaRPr>
          </a:p>
        </p:txBody>
      </p:sp>
      <p:sp>
        <p:nvSpPr>
          <p:cNvPr id="126" name="PlaceHolder 4"/>
          <p:cNvSpPr>
            <a:spLocks noGrp="1"/>
          </p:cNvSpPr>
          <p:nvPr>
            <p:ph type="body"/>
          </p:nvPr>
        </p:nvSpPr>
        <p:spPr>
          <a:xfrm>
            <a:off x="457200" y="2761920"/>
            <a:ext cx="4015800" cy="1422720"/>
          </a:xfrm>
          <a:prstGeom prst="rect">
            <a:avLst/>
          </a:prstGeom>
        </p:spPr>
        <p:txBody>
          <a:bodyPr lIns="0" rIns="0" tIns="0" bIns="0">
            <a:normAutofit/>
          </a:bodyPr>
          <a:p>
            <a:endParaRPr b="0" lang="pt-BR" sz="1400" spc="-1" strike="noStrike">
              <a:solidFill>
                <a:srgbClr val="000000"/>
              </a:solidFill>
              <a:latin typeface="Arial"/>
            </a:endParaRPr>
          </a:p>
        </p:txBody>
      </p:sp>
      <p:sp>
        <p:nvSpPr>
          <p:cNvPr id="127" name="PlaceHolder 5"/>
          <p:cNvSpPr>
            <a:spLocks noGrp="1"/>
          </p:cNvSpPr>
          <p:nvPr>
            <p:ph type="body"/>
          </p:nvPr>
        </p:nvSpPr>
        <p:spPr>
          <a:xfrm>
            <a:off x="4674240" y="2761920"/>
            <a:ext cx="4015800" cy="1422720"/>
          </a:xfrm>
          <a:prstGeom prst="rect">
            <a:avLst/>
          </a:prstGeom>
        </p:spPr>
        <p:txBody>
          <a:bodyPr lIns="0" rIns="0" tIns="0" bIns="0">
            <a:normAutofit/>
          </a:bodyPr>
          <a:p>
            <a:endParaRPr b="0" lang="pt-BR" sz="1400" spc="-1" strike="noStrike">
              <a:solidFill>
                <a:srgbClr val="000000"/>
              </a:solidFill>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28" name="PlaceHolder 1"/>
          <p:cNvSpPr>
            <a:spLocks noGrp="1"/>
          </p:cNvSpPr>
          <p:nvPr>
            <p:ph type="title"/>
          </p:nvPr>
        </p:nvSpPr>
        <p:spPr>
          <a:xfrm>
            <a:off x="597960" y="2152440"/>
            <a:ext cx="8221680" cy="838440"/>
          </a:xfrm>
          <a:prstGeom prst="rect">
            <a:avLst/>
          </a:prstGeom>
        </p:spPr>
        <p:txBody>
          <a:bodyPr lIns="0" rIns="0" tIns="0" bIns="0" anchor="ctr"/>
          <a:p>
            <a:endParaRPr b="0" lang="pt-BR" sz="1400" spc="-1" strike="noStrike">
              <a:solidFill>
                <a:srgbClr val="000000"/>
              </a:solidFill>
              <a:latin typeface="Arial"/>
            </a:endParaRPr>
          </a:p>
        </p:txBody>
      </p:sp>
      <p:sp>
        <p:nvSpPr>
          <p:cNvPr id="129" name="PlaceHolder 2"/>
          <p:cNvSpPr>
            <a:spLocks noGrp="1"/>
          </p:cNvSpPr>
          <p:nvPr>
            <p:ph type="body"/>
          </p:nvPr>
        </p:nvSpPr>
        <p:spPr>
          <a:xfrm>
            <a:off x="457200" y="1203480"/>
            <a:ext cx="2649600" cy="1422720"/>
          </a:xfrm>
          <a:prstGeom prst="rect">
            <a:avLst/>
          </a:prstGeom>
        </p:spPr>
        <p:txBody>
          <a:bodyPr lIns="0" rIns="0" tIns="0" bIns="0">
            <a:normAutofit/>
          </a:bodyPr>
          <a:p>
            <a:endParaRPr b="0" lang="pt-BR" sz="1400" spc="-1" strike="noStrike">
              <a:solidFill>
                <a:srgbClr val="000000"/>
              </a:solidFill>
              <a:latin typeface="Arial"/>
            </a:endParaRPr>
          </a:p>
        </p:txBody>
      </p:sp>
      <p:sp>
        <p:nvSpPr>
          <p:cNvPr id="130" name="PlaceHolder 3"/>
          <p:cNvSpPr>
            <a:spLocks noGrp="1"/>
          </p:cNvSpPr>
          <p:nvPr>
            <p:ph type="body"/>
          </p:nvPr>
        </p:nvSpPr>
        <p:spPr>
          <a:xfrm>
            <a:off x="3239640" y="1203480"/>
            <a:ext cx="2649600" cy="1422720"/>
          </a:xfrm>
          <a:prstGeom prst="rect">
            <a:avLst/>
          </a:prstGeom>
        </p:spPr>
        <p:txBody>
          <a:bodyPr lIns="0" rIns="0" tIns="0" bIns="0">
            <a:normAutofit/>
          </a:bodyPr>
          <a:p>
            <a:endParaRPr b="0" lang="pt-BR" sz="1400" spc="-1" strike="noStrike">
              <a:solidFill>
                <a:srgbClr val="000000"/>
              </a:solidFill>
              <a:latin typeface="Arial"/>
            </a:endParaRPr>
          </a:p>
        </p:txBody>
      </p:sp>
      <p:sp>
        <p:nvSpPr>
          <p:cNvPr id="131" name="PlaceHolder 4"/>
          <p:cNvSpPr>
            <a:spLocks noGrp="1"/>
          </p:cNvSpPr>
          <p:nvPr>
            <p:ph type="body"/>
          </p:nvPr>
        </p:nvSpPr>
        <p:spPr>
          <a:xfrm>
            <a:off x="6022080" y="1203480"/>
            <a:ext cx="2649600" cy="1422720"/>
          </a:xfrm>
          <a:prstGeom prst="rect">
            <a:avLst/>
          </a:prstGeom>
        </p:spPr>
        <p:txBody>
          <a:bodyPr lIns="0" rIns="0" tIns="0" bIns="0">
            <a:normAutofit/>
          </a:bodyPr>
          <a:p>
            <a:endParaRPr b="0" lang="pt-BR" sz="1400" spc="-1" strike="noStrike">
              <a:solidFill>
                <a:srgbClr val="000000"/>
              </a:solidFill>
              <a:latin typeface="Arial"/>
            </a:endParaRPr>
          </a:p>
        </p:txBody>
      </p:sp>
      <p:sp>
        <p:nvSpPr>
          <p:cNvPr id="132" name="PlaceHolder 5"/>
          <p:cNvSpPr>
            <a:spLocks noGrp="1"/>
          </p:cNvSpPr>
          <p:nvPr>
            <p:ph type="body"/>
          </p:nvPr>
        </p:nvSpPr>
        <p:spPr>
          <a:xfrm>
            <a:off x="457200" y="2761920"/>
            <a:ext cx="2649600" cy="1422720"/>
          </a:xfrm>
          <a:prstGeom prst="rect">
            <a:avLst/>
          </a:prstGeom>
        </p:spPr>
        <p:txBody>
          <a:bodyPr lIns="0" rIns="0" tIns="0" bIns="0">
            <a:normAutofit/>
          </a:bodyPr>
          <a:p>
            <a:endParaRPr b="0" lang="pt-BR" sz="1400" spc="-1" strike="noStrike">
              <a:solidFill>
                <a:srgbClr val="000000"/>
              </a:solidFill>
              <a:latin typeface="Arial"/>
            </a:endParaRPr>
          </a:p>
        </p:txBody>
      </p:sp>
      <p:sp>
        <p:nvSpPr>
          <p:cNvPr id="133" name="PlaceHolder 6"/>
          <p:cNvSpPr>
            <a:spLocks noGrp="1"/>
          </p:cNvSpPr>
          <p:nvPr>
            <p:ph type="body"/>
          </p:nvPr>
        </p:nvSpPr>
        <p:spPr>
          <a:xfrm>
            <a:off x="3239640" y="2761920"/>
            <a:ext cx="2649600" cy="1422720"/>
          </a:xfrm>
          <a:prstGeom prst="rect">
            <a:avLst/>
          </a:prstGeom>
        </p:spPr>
        <p:txBody>
          <a:bodyPr lIns="0" rIns="0" tIns="0" bIns="0">
            <a:normAutofit/>
          </a:bodyPr>
          <a:p>
            <a:endParaRPr b="0" lang="pt-BR" sz="1400" spc="-1" strike="noStrike">
              <a:solidFill>
                <a:srgbClr val="000000"/>
              </a:solidFill>
              <a:latin typeface="Arial"/>
            </a:endParaRPr>
          </a:p>
        </p:txBody>
      </p:sp>
      <p:sp>
        <p:nvSpPr>
          <p:cNvPr id="134" name="PlaceHolder 7"/>
          <p:cNvSpPr>
            <a:spLocks noGrp="1"/>
          </p:cNvSpPr>
          <p:nvPr>
            <p:ph type="body"/>
          </p:nvPr>
        </p:nvSpPr>
        <p:spPr>
          <a:xfrm>
            <a:off x="6022080" y="2761920"/>
            <a:ext cx="2649600" cy="1422720"/>
          </a:xfrm>
          <a:prstGeom prst="rect">
            <a:avLst/>
          </a:prstGeom>
        </p:spPr>
        <p:txBody>
          <a:bodyPr lIns="0" rIns="0" tIns="0" bIns="0">
            <a:normAutofit/>
          </a:bodyPr>
          <a:p>
            <a:endParaRPr b="0" lang="pt-BR" sz="1400" spc="-1" strike="noStrike">
              <a:solidFill>
                <a:srgbClr val="000000"/>
              </a:solidFill>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3" name="PlaceHolder 1"/>
          <p:cNvSpPr>
            <a:spLocks noGrp="1"/>
          </p:cNvSpPr>
          <p:nvPr>
            <p:ph type="title"/>
          </p:nvPr>
        </p:nvSpPr>
        <p:spPr>
          <a:xfrm>
            <a:off x="597960" y="2152440"/>
            <a:ext cx="8221680" cy="838440"/>
          </a:xfrm>
          <a:prstGeom prst="rect">
            <a:avLst/>
          </a:prstGeom>
        </p:spPr>
        <p:txBody>
          <a:bodyPr lIns="0" rIns="0" tIns="0" bIns="0" anchor="ctr"/>
          <a:p>
            <a:endParaRPr b="0" lang="pt-BR" sz="1400" spc="-1" strike="noStrike">
              <a:solidFill>
                <a:srgbClr val="000000"/>
              </a:solidFill>
              <a:latin typeface="Arial"/>
            </a:endParaRPr>
          </a:p>
        </p:txBody>
      </p:sp>
      <p:sp>
        <p:nvSpPr>
          <p:cNvPr id="14" name="PlaceHolder 2"/>
          <p:cNvSpPr>
            <a:spLocks noGrp="1"/>
          </p:cNvSpPr>
          <p:nvPr>
            <p:ph type="body"/>
          </p:nvPr>
        </p:nvSpPr>
        <p:spPr>
          <a:xfrm>
            <a:off x="457200" y="1203480"/>
            <a:ext cx="4015800" cy="2982960"/>
          </a:xfrm>
          <a:prstGeom prst="rect">
            <a:avLst/>
          </a:prstGeom>
        </p:spPr>
        <p:txBody>
          <a:bodyPr lIns="0" rIns="0" tIns="0" bIns="0">
            <a:normAutofit/>
          </a:bodyPr>
          <a:p>
            <a:endParaRPr b="0" lang="pt-BR" sz="1400" spc="-1" strike="noStrike">
              <a:solidFill>
                <a:srgbClr val="000000"/>
              </a:solidFill>
              <a:latin typeface="Arial"/>
            </a:endParaRPr>
          </a:p>
        </p:txBody>
      </p:sp>
      <p:sp>
        <p:nvSpPr>
          <p:cNvPr id="15" name="PlaceHolder 3"/>
          <p:cNvSpPr>
            <a:spLocks noGrp="1"/>
          </p:cNvSpPr>
          <p:nvPr>
            <p:ph type="body"/>
          </p:nvPr>
        </p:nvSpPr>
        <p:spPr>
          <a:xfrm>
            <a:off x="4674240" y="1203480"/>
            <a:ext cx="4015800" cy="2982960"/>
          </a:xfrm>
          <a:prstGeom prst="rect">
            <a:avLst/>
          </a:prstGeom>
        </p:spPr>
        <p:txBody>
          <a:bodyPr lIns="0" rIns="0" tIns="0" bIns="0">
            <a:normAutofit/>
          </a:bodyPr>
          <a:p>
            <a:endParaRPr b="0" lang="pt-BR" sz="1400" spc="-1" strike="noStrike">
              <a:solidFill>
                <a:srgbClr val="000000"/>
              </a:solidFill>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6" name="PlaceHolder 1"/>
          <p:cNvSpPr>
            <a:spLocks noGrp="1"/>
          </p:cNvSpPr>
          <p:nvPr>
            <p:ph type="title"/>
          </p:nvPr>
        </p:nvSpPr>
        <p:spPr>
          <a:xfrm>
            <a:off x="597960" y="2152440"/>
            <a:ext cx="8221680" cy="838440"/>
          </a:xfrm>
          <a:prstGeom prst="rect">
            <a:avLst/>
          </a:prstGeom>
        </p:spPr>
        <p:txBody>
          <a:bodyPr lIns="0" rIns="0" tIns="0" bIns="0" anchor="ctr"/>
          <a:p>
            <a:endParaRPr b="0" lang="pt-BR" sz="1400" spc="-1" strike="noStrike">
              <a:solidFill>
                <a:srgbClr val="000000"/>
              </a:solidFill>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7" name="PlaceHolder 1"/>
          <p:cNvSpPr>
            <a:spLocks noGrp="1"/>
          </p:cNvSpPr>
          <p:nvPr>
            <p:ph type="subTitle"/>
          </p:nvPr>
        </p:nvSpPr>
        <p:spPr>
          <a:xfrm>
            <a:off x="597960" y="2152440"/>
            <a:ext cx="8221680" cy="3887640"/>
          </a:xfrm>
          <a:prstGeom prst="rect">
            <a:avLst/>
          </a:prstGeom>
        </p:spPr>
        <p:txBody>
          <a:bodyPr lIns="0" rIns="0" tIns="0" bIns="0" anchor="ctr"/>
          <a:p>
            <a:pPr algn="ctr"/>
            <a:endParaRPr b="0" lang="pt-BR"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597960" y="2152440"/>
            <a:ext cx="8221680" cy="838440"/>
          </a:xfrm>
          <a:prstGeom prst="rect">
            <a:avLst/>
          </a:prstGeom>
        </p:spPr>
        <p:txBody>
          <a:bodyPr lIns="0" rIns="0" tIns="0" bIns="0" anchor="ctr"/>
          <a:p>
            <a:endParaRPr b="0" lang="pt-BR" sz="1400" spc="-1" strike="noStrike">
              <a:solidFill>
                <a:srgbClr val="000000"/>
              </a:solidFill>
              <a:latin typeface="Arial"/>
            </a:endParaRPr>
          </a:p>
        </p:txBody>
      </p:sp>
      <p:sp>
        <p:nvSpPr>
          <p:cNvPr id="19" name="PlaceHolder 2"/>
          <p:cNvSpPr>
            <a:spLocks noGrp="1"/>
          </p:cNvSpPr>
          <p:nvPr>
            <p:ph type="body"/>
          </p:nvPr>
        </p:nvSpPr>
        <p:spPr>
          <a:xfrm>
            <a:off x="457200" y="1203480"/>
            <a:ext cx="4015800" cy="1422720"/>
          </a:xfrm>
          <a:prstGeom prst="rect">
            <a:avLst/>
          </a:prstGeom>
        </p:spPr>
        <p:txBody>
          <a:bodyPr lIns="0" rIns="0" tIns="0" bIns="0">
            <a:normAutofit/>
          </a:bodyPr>
          <a:p>
            <a:endParaRPr b="0" lang="pt-BR" sz="1400" spc="-1" strike="noStrike">
              <a:solidFill>
                <a:srgbClr val="000000"/>
              </a:solidFill>
              <a:latin typeface="Arial"/>
            </a:endParaRPr>
          </a:p>
        </p:txBody>
      </p:sp>
      <p:sp>
        <p:nvSpPr>
          <p:cNvPr id="20" name="PlaceHolder 3"/>
          <p:cNvSpPr>
            <a:spLocks noGrp="1"/>
          </p:cNvSpPr>
          <p:nvPr>
            <p:ph type="body"/>
          </p:nvPr>
        </p:nvSpPr>
        <p:spPr>
          <a:xfrm>
            <a:off x="4674240" y="1203480"/>
            <a:ext cx="4015800" cy="2982960"/>
          </a:xfrm>
          <a:prstGeom prst="rect">
            <a:avLst/>
          </a:prstGeom>
        </p:spPr>
        <p:txBody>
          <a:bodyPr lIns="0" rIns="0" tIns="0" bIns="0">
            <a:normAutofit/>
          </a:bodyPr>
          <a:p>
            <a:endParaRPr b="0" lang="pt-BR" sz="1400" spc="-1" strike="noStrike">
              <a:solidFill>
                <a:srgbClr val="000000"/>
              </a:solidFill>
              <a:latin typeface="Arial"/>
            </a:endParaRPr>
          </a:p>
        </p:txBody>
      </p:sp>
      <p:sp>
        <p:nvSpPr>
          <p:cNvPr id="21" name="PlaceHolder 4"/>
          <p:cNvSpPr>
            <a:spLocks noGrp="1"/>
          </p:cNvSpPr>
          <p:nvPr>
            <p:ph type="body"/>
          </p:nvPr>
        </p:nvSpPr>
        <p:spPr>
          <a:xfrm>
            <a:off x="457200" y="2761920"/>
            <a:ext cx="4015800" cy="1422720"/>
          </a:xfrm>
          <a:prstGeom prst="rect">
            <a:avLst/>
          </a:prstGeom>
        </p:spPr>
        <p:txBody>
          <a:bodyPr lIns="0" rIns="0" tIns="0" bIns="0">
            <a:normAutofit/>
          </a:bodyPr>
          <a:p>
            <a:endParaRPr b="0" lang="pt-BR" sz="1400" spc="-1" strike="noStrike">
              <a:solidFill>
                <a:srgbClr val="000000"/>
              </a:solidFill>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597960" y="2152440"/>
            <a:ext cx="8221680" cy="838440"/>
          </a:xfrm>
          <a:prstGeom prst="rect">
            <a:avLst/>
          </a:prstGeom>
        </p:spPr>
        <p:txBody>
          <a:bodyPr lIns="0" rIns="0" tIns="0" bIns="0" anchor="ctr"/>
          <a:p>
            <a:endParaRPr b="0" lang="pt-BR" sz="1400" spc="-1" strike="noStrike">
              <a:solidFill>
                <a:srgbClr val="000000"/>
              </a:solidFill>
              <a:latin typeface="Arial"/>
            </a:endParaRPr>
          </a:p>
        </p:txBody>
      </p:sp>
      <p:sp>
        <p:nvSpPr>
          <p:cNvPr id="23" name="PlaceHolder 2"/>
          <p:cNvSpPr>
            <a:spLocks noGrp="1"/>
          </p:cNvSpPr>
          <p:nvPr>
            <p:ph type="body"/>
          </p:nvPr>
        </p:nvSpPr>
        <p:spPr>
          <a:xfrm>
            <a:off x="457200" y="1203480"/>
            <a:ext cx="4015800" cy="2982960"/>
          </a:xfrm>
          <a:prstGeom prst="rect">
            <a:avLst/>
          </a:prstGeom>
        </p:spPr>
        <p:txBody>
          <a:bodyPr lIns="0" rIns="0" tIns="0" bIns="0">
            <a:normAutofit/>
          </a:bodyPr>
          <a:p>
            <a:endParaRPr b="0" lang="pt-BR" sz="1400" spc="-1" strike="noStrike">
              <a:solidFill>
                <a:srgbClr val="000000"/>
              </a:solidFill>
              <a:latin typeface="Arial"/>
            </a:endParaRPr>
          </a:p>
        </p:txBody>
      </p:sp>
      <p:sp>
        <p:nvSpPr>
          <p:cNvPr id="24" name="PlaceHolder 3"/>
          <p:cNvSpPr>
            <a:spLocks noGrp="1"/>
          </p:cNvSpPr>
          <p:nvPr>
            <p:ph type="body"/>
          </p:nvPr>
        </p:nvSpPr>
        <p:spPr>
          <a:xfrm>
            <a:off x="4674240" y="1203480"/>
            <a:ext cx="4015800" cy="1422720"/>
          </a:xfrm>
          <a:prstGeom prst="rect">
            <a:avLst/>
          </a:prstGeom>
        </p:spPr>
        <p:txBody>
          <a:bodyPr lIns="0" rIns="0" tIns="0" bIns="0">
            <a:normAutofit/>
          </a:bodyPr>
          <a:p>
            <a:endParaRPr b="0" lang="pt-BR" sz="1400" spc="-1" strike="noStrike">
              <a:solidFill>
                <a:srgbClr val="000000"/>
              </a:solidFill>
              <a:latin typeface="Arial"/>
            </a:endParaRPr>
          </a:p>
        </p:txBody>
      </p:sp>
      <p:sp>
        <p:nvSpPr>
          <p:cNvPr id="25" name="PlaceHolder 4"/>
          <p:cNvSpPr>
            <a:spLocks noGrp="1"/>
          </p:cNvSpPr>
          <p:nvPr>
            <p:ph type="body"/>
          </p:nvPr>
        </p:nvSpPr>
        <p:spPr>
          <a:xfrm>
            <a:off x="4674240" y="2761920"/>
            <a:ext cx="4015800" cy="1422720"/>
          </a:xfrm>
          <a:prstGeom prst="rect">
            <a:avLst/>
          </a:prstGeom>
        </p:spPr>
        <p:txBody>
          <a:bodyPr lIns="0" rIns="0" tIns="0" bIns="0">
            <a:normAutofit/>
          </a:bodyPr>
          <a:p>
            <a:endParaRPr b="0" lang="pt-BR" sz="1400" spc="-1" strike="noStrike">
              <a:solidFill>
                <a:srgbClr val="000000"/>
              </a:solidFill>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597960" y="2152440"/>
            <a:ext cx="8221680" cy="838440"/>
          </a:xfrm>
          <a:prstGeom prst="rect">
            <a:avLst/>
          </a:prstGeom>
        </p:spPr>
        <p:txBody>
          <a:bodyPr lIns="0" rIns="0" tIns="0" bIns="0" anchor="ctr"/>
          <a:p>
            <a:endParaRPr b="0" lang="pt-BR" sz="1400" spc="-1" strike="noStrike">
              <a:solidFill>
                <a:srgbClr val="000000"/>
              </a:solidFill>
              <a:latin typeface="Arial"/>
            </a:endParaRPr>
          </a:p>
        </p:txBody>
      </p:sp>
      <p:sp>
        <p:nvSpPr>
          <p:cNvPr id="27" name="PlaceHolder 2"/>
          <p:cNvSpPr>
            <a:spLocks noGrp="1"/>
          </p:cNvSpPr>
          <p:nvPr>
            <p:ph type="body"/>
          </p:nvPr>
        </p:nvSpPr>
        <p:spPr>
          <a:xfrm>
            <a:off x="457200" y="1203480"/>
            <a:ext cx="4015800" cy="1422720"/>
          </a:xfrm>
          <a:prstGeom prst="rect">
            <a:avLst/>
          </a:prstGeom>
        </p:spPr>
        <p:txBody>
          <a:bodyPr lIns="0" rIns="0" tIns="0" bIns="0">
            <a:normAutofit/>
          </a:bodyPr>
          <a:p>
            <a:endParaRPr b="0" lang="pt-BR" sz="1400" spc="-1" strike="noStrike">
              <a:solidFill>
                <a:srgbClr val="000000"/>
              </a:solidFill>
              <a:latin typeface="Arial"/>
            </a:endParaRPr>
          </a:p>
        </p:txBody>
      </p:sp>
      <p:sp>
        <p:nvSpPr>
          <p:cNvPr id="28" name="PlaceHolder 3"/>
          <p:cNvSpPr>
            <a:spLocks noGrp="1"/>
          </p:cNvSpPr>
          <p:nvPr>
            <p:ph type="body"/>
          </p:nvPr>
        </p:nvSpPr>
        <p:spPr>
          <a:xfrm>
            <a:off x="4674240" y="1203480"/>
            <a:ext cx="4015800" cy="1422720"/>
          </a:xfrm>
          <a:prstGeom prst="rect">
            <a:avLst/>
          </a:prstGeom>
        </p:spPr>
        <p:txBody>
          <a:bodyPr lIns="0" rIns="0" tIns="0" bIns="0">
            <a:normAutofit/>
          </a:bodyPr>
          <a:p>
            <a:endParaRPr b="0" lang="pt-BR" sz="1400" spc="-1" strike="noStrike">
              <a:solidFill>
                <a:srgbClr val="000000"/>
              </a:solidFill>
              <a:latin typeface="Arial"/>
            </a:endParaRPr>
          </a:p>
        </p:txBody>
      </p:sp>
      <p:sp>
        <p:nvSpPr>
          <p:cNvPr id="29" name="PlaceHolder 4"/>
          <p:cNvSpPr>
            <a:spLocks noGrp="1"/>
          </p:cNvSpPr>
          <p:nvPr>
            <p:ph type="body"/>
          </p:nvPr>
        </p:nvSpPr>
        <p:spPr>
          <a:xfrm>
            <a:off x="457200" y="2761920"/>
            <a:ext cx="8229240" cy="1422720"/>
          </a:xfrm>
          <a:prstGeom prst="rect">
            <a:avLst/>
          </a:prstGeom>
        </p:spPr>
        <p:txBody>
          <a:bodyPr lIns="0" rIns="0" tIns="0" bIns="0">
            <a:normAutofit/>
          </a:bodyPr>
          <a:p>
            <a:endParaRPr b="0" lang="pt-BR" sz="1400" spc="-1" strike="noStrike">
              <a:solidFill>
                <a:srgbClr val="000000"/>
              </a:solidFill>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2a3990"/>
        </a:solidFill>
      </p:bgPr>
    </p:bg>
    <p:spTree>
      <p:nvGrpSpPr>
        <p:cNvPr id="1" name=""/>
        <p:cNvGrpSpPr/>
        <p:nvPr/>
      </p:nvGrpSpPr>
      <p:grpSpPr>
        <a:xfrm>
          <a:off x="0" y="0"/>
          <a:ext cx="0" cy="0"/>
          <a:chOff x="0" y="0"/>
          <a:chExt cx="0" cy="0"/>
        </a:xfrm>
      </p:grpSpPr>
      <p:grpSp>
        <p:nvGrpSpPr>
          <p:cNvPr id="0" name="Group 1"/>
          <p:cNvGrpSpPr/>
          <p:nvPr/>
        </p:nvGrpSpPr>
        <p:grpSpPr>
          <a:xfrm>
            <a:off x="6098760" y="0"/>
            <a:ext cx="3045240" cy="2030400"/>
            <a:chOff x="6098760" y="0"/>
            <a:chExt cx="3045240" cy="2030400"/>
          </a:xfrm>
        </p:grpSpPr>
        <p:sp>
          <p:nvSpPr>
            <p:cNvPr id="1" name="CustomShape 2"/>
            <p:cNvSpPr/>
            <p:nvPr/>
          </p:nvSpPr>
          <p:spPr>
            <a:xfrm>
              <a:off x="8128800" y="0"/>
              <a:ext cx="1014840" cy="1014840"/>
            </a:xfrm>
            <a:prstGeom prst="rect">
              <a:avLst/>
            </a:prstGeom>
            <a:solidFill>
              <a:schemeClr val="accent1"/>
            </a:solidFill>
            <a:ln>
              <a:noFill/>
            </a:ln>
          </p:spPr>
          <p:style>
            <a:lnRef idx="0"/>
            <a:fillRef idx="0"/>
            <a:effectRef idx="0"/>
            <a:fontRef idx="minor"/>
          </p:style>
        </p:sp>
        <p:sp>
          <p:nvSpPr>
            <p:cNvPr id="2" name="CustomShape 3"/>
            <p:cNvSpPr/>
            <p:nvPr/>
          </p:nvSpPr>
          <p:spPr>
            <a:xfrm flipH="1">
              <a:off x="7112880" y="0"/>
              <a:ext cx="1014840" cy="1014840"/>
            </a:xfrm>
            <a:prstGeom prst="rtTriangle">
              <a:avLst/>
            </a:prstGeom>
            <a:solidFill>
              <a:schemeClr val="accent2"/>
            </a:solidFill>
            <a:ln>
              <a:noFill/>
            </a:ln>
          </p:spPr>
          <p:style>
            <a:lnRef idx="0"/>
            <a:fillRef idx="0"/>
            <a:effectRef idx="0"/>
            <a:fontRef idx="minor"/>
          </p:style>
        </p:sp>
        <p:sp>
          <p:nvSpPr>
            <p:cNvPr id="3" name="CustomShape 4"/>
            <p:cNvSpPr/>
            <p:nvPr/>
          </p:nvSpPr>
          <p:spPr>
            <a:xfrm flipH="1" rot="10800000">
              <a:off x="7113240" y="1015200"/>
              <a:ext cx="1014840" cy="1014840"/>
            </a:xfrm>
            <a:prstGeom prst="rtTriangle">
              <a:avLst/>
            </a:prstGeom>
            <a:solidFill>
              <a:schemeClr val="accent6"/>
            </a:solidFill>
            <a:ln>
              <a:noFill/>
            </a:ln>
          </p:spPr>
          <p:style>
            <a:lnRef idx="0"/>
            <a:fillRef idx="0"/>
            <a:effectRef idx="0"/>
            <a:fontRef idx="minor"/>
          </p:style>
        </p:sp>
        <p:sp>
          <p:nvSpPr>
            <p:cNvPr id="4" name="CustomShape 5"/>
            <p:cNvSpPr/>
            <p:nvPr/>
          </p:nvSpPr>
          <p:spPr>
            <a:xfrm rot="10800000">
              <a:off x="6098760" y="360"/>
              <a:ext cx="1014840" cy="1014840"/>
            </a:xfrm>
            <a:prstGeom prst="rtTriangle">
              <a:avLst/>
            </a:prstGeom>
            <a:solidFill>
              <a:schemeClr val="accent1"/>
            </a:solidFill>
            <a:ln>
              <a:noFill/>
            </a:ln>
          </p:spPr>
          <p:style>
            <a:lnRef idx="0"/>
            <a:fillRef idx="0"/>
            <a:effectRef idx="0"/>
            <a:fontRef idx="minor"/>
          </p:style>
        </p:sp>
        <p:sp>
          <p:nvSpPr>
            <p:cNvPr id="5" name="CustomShape 6"/>
            <p:cNvSpPr/>
            <p:nvPr/>
          </p:nvSpPr>
          <p:spPr>
            <a:xfrm rot="10800000">
              <a:off x="8129160" y="1015560"/>
              <a:ext cx="1014840" cy="1014840"/>
            </a:xfrm>
            <a:prstGeom prst="rtTriangle">
              <a:avLst/>
            </a:prstGeom>
            <a:solidFill>
              <a:schemeClr val="accent6"/>
            </a:solidFill>
            <a:ln>
              <a:noFill/>
            </a:ln>
          </p:spPr>
          <p:style>
            <a:lnRef idx="0"/>
            <a:fillRef idx="0"/>
            <a:effectRef idx="0"/>
            <a:fontRef idx="minor"/>
          </p:style>
        </p:sp>
      </p:grpSp>
      <p:sp>
        <p:nvSpPr>
          <p:cNvPr id="6" name="PlaceHolder 7"/>
          <p:cNvSpPr>
            <a:spLocks noGrp="1"/>
          </p:cNvSpPr>
          <p:nvPr>
            <p:ph type="title"/>
          </p:nvPr>
        </p:nvSpPr>
        <p:spPr>
          <a:xfrm>
            <a:off x="597960" y="1775160"/>
            <a:ext cx="8221680" cy="838440"/>
          </a:xfrm>
          <a:prstGeom prst="rect">
            <a:avLst/>
          </a:prstGeom>
        </p:spPr>
        <p:txBody>
          <a:bodyPr tIns="91440" bIns="91440" anchor="b"/>
          <a:p>
            <a:r>
              <a:rPr b="0" lang="pt-BR" sz="4200" spc="-1" strike="noStrike">
                <a:solidFill>
                  <a:srgbClr val="000000"/>
                </a:solidFill>
                <a:latin typeface="Arial"/>
              </a:rPr>
              <a:t>Click to edit the title text format</a:t>
            </a:r>
            <a:endParaRPr b="0" lang="pt-BR" sz="4200" spc="-1" strike="noStrike">
              <a:solidFill>
                <a:srgbClr val="000000"/>
              </a:solidFill>
              <a:latin typeface="Arial"/>
            </a:endParaRPr>
          </a:p>
        </p:txBody>
      </p:sp>
      <p:sp>
        <p:nvSpPr>
          <p:cNvPr id="7" name="PlaceHolder 8"/>
          <p:cNvSpPr>
            <a:spLocks noGrp="1"/>
          </p:cNvSpPr>
          <p:nvPr>
            <p:ph type="sldNum"/>
          </p:nvPr>
        </p:nvSpPr>
        <p:spPr>
          <a:xfrm>
            <a:off x="8460360" y="4651200"/>
            <a:ext cx="548280" cy="393120"/>
          </a:xfrm>
          <a:prstGeom prst="rect">
            <a:avLst/>
          </a:prstGeom>
        </p:spPr>
        <p:txBody>
          <a:bodyPr tIns="91440" bIns="91440" anchor="ctr"/>
          <a:p>
            <a:pPr algn="r">
              <a:lnSpc>
                <a:spcPct val="100000"/>
              </a:lnSpc>
            </a:pPr>
            <a:fld id="{97AD8460-E1EE-44E7-94EE-1A8954AB78F1}" type="slidenum">
              <a:rPr b="0" lang="pt-BR" sz="1000" spc="-1" strike="noStrike">
                <a:solidFill>
                  <a:srgbClr val="ffffff"/>
                </a:solidFill>
                <a:latin typeface="Roboto"/>
                <a:ea typeface="Roboto"/>
              </a:rPr>
              <a:t>&lt;number&gt;</a:t>
            </a:fld>
            <a:endParaRPr b="0" lang="pt-BR" sz="1000" spc="-1" strike="noStrike">
              <a:latin typeface="Times New Roman"/>
            </a:endParaRPr>
          </a:p>
        </p:txBody>
      </p:sp>
      <p:sp>
        <p:nvSpPr>
          <p:cNvPr id="8" name="PlaceHolder 9"/>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pt-BR" sz="1400" spc="-1" strike="noStrike">
                <a:solidFill>
                  <a:srgbClr val="000000"/>
                </a:solidFill>
                <a:latin typeface="Arial"/>
              </a:rPr>
              <a:t>Click to edit the outline text format</a:t>
            </a:r>
            <a:endParaRPr b="0" lang="pt-BR"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pt-BR" sz="1400" spc="-1" strike="noStrike">
                <a:solidFill>
                  <a:srgbClr val="000000"/>
                </a:solidFill>
                <a:latin typeface="Arial"/>
              </a:rPr>
              <a:t>Second Outline Level</a:t>
            </a:r>
            <a:endParaRPr b="0" lang="pt-BR"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pt-BR" sz="1400" spc="-1" strike="noStrike">
                <a:solidFill>
                  <a:srgbClr val="000000"/>
                </a:solidFill>
                <a:latin typeface="Arial"/>
              </a:rPr>
              <a:t>Third Outline Level</a:t>
            </a:r>
            <a:endParaRPr b="0" lang="pt-BR"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pt-BR" sz="1400" spc="-1" strike="noStrike">
                <a:solidFill>
                  <a:srgbClr val="000000"/>
                </a:solidFill>
                <a:latin typeface="Arial"/>
              </a:rPr>
              <a:t>Fourth Outline Level</a:t>
            </a:r>
            <a:endParaRPr b="0" lang="pt-BR"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pt-BR" sz="2000" spc="-1" strike="noStrike">
                <a:solidFill>
                  <a:srgbClr val="000000"/>
                </a:solidFill>
                <a:latin typeface="Arial"/>
              </a:rPr>
              <a:t>Fifth Outline Level</a:t>
            </a:r>
            <a:endParaRPr b="0" lang="pt-BR"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pt-BR" sz="2000" spc="-1" strike="noStrike">
                <a:solidFill>
                  <a:srgbClr val="000000"/>
                </a:solidFill>
                <a:latin typeface="Arial"/>
              </a:rPr>
              <a:t>Sixth Outline Level</a:t>
            </a:r>
            <a:endParaRPr b="0" lang="pt-BR"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pt-BR" sz="2000" spc="-1" strike="noStrike">
                <a:solidFill>
                  <a:srgbClr val="000000"/>
                </a:solidFill>
                <a:latin typeface="Arial"/>
              </a:rPr>
              <a:t>Seventh Outline Level</a:t>
            </a:r>
            <a:endParaRPr b="0" lang="pt-BR"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2a3990"/>
        </a:solidFill>
      </p:bgPr>
    </p:bg>
    <p:spTree>
      <p:nvGrpSpPr>
        <p:cNvPr id="1" name=""/>
        <p:cNvGrpSpPr/>
        <p:nvPr/>
      </p:nvGrpSpPr>
      <p:grpSpPr>
        <a:xfrm>
          <a:off x="0" y="0"/>
          <a:ext cx="0" cy="0"/>
          <a:chOff x="0" y="0"/>
          <a:chExt cx="0" cy="0"/>
        </a:xfrm>
      </p:grpSpPr>
      <p:grpSp>
        <p:nvGrpSpPr>
          <p:cNvPr id="45" name="Group 1"/>
          <p:cNvGrpSpPr/>
          <p:nvPr/>
        </p:nvGrpSpPr>
        <p:grpSpPr>
          <a:xfrm>
            <a:off x="6098760" y="0"/>
            <a:ext cx="3045240" cy="2030400"/>
            <a:chOff x="6098760" y="0"/>
            <a:chExt cx="3045240" cy="2030400"/>
          </a:xfrm>
        </p:grpSpPr>
        <p:sp>
          <p:nvSpPr>
            <p:cNvPr id="46" name="CustomShape 2"/>
            <p:cNvSpPr/>
            <p:nvPr/>
          </p:nvSpPr>
          <p:spPr>
            <a:xfrm>
              <a:off x="8128800" y="0"/>
              <a:ext cx="1014840" cy="1014840"/>
            </a:xfrm>
            <a:prstGeom prst="rect">
              <a:avLst/>
            </a:prstGeom>
            <a:solidFill>
              <a:schemeClr val="accent1"/>
            </a:solidFill>
            <a:ln>
              <a:noFill/>
            </a:ln>
          </p:spPr>
          <p:style>
            <a:lnRef idx="0"/>
            <a:fillRef idx="0"/>
            <a:effectRef idx="0"/>
            <a:fontRef idx="minor"/>
          </p:style>
        </p:sp>
        <p:sp>
          <p:nvSpPr>
            <p:cNvPr id="47" name="CustomShape 3"/>
            <p:cNvSpPr/>
            <p:nvPr/>
          </p:nvSpPr>
          <p:spPr>
            <a:xfrm flipH="1">
              <a:off x="7112880" y="0"/>
              <a:ext cx="1014840" cy="1014840"/>
            </a:xfrm>
            <a:prstGeom prst="rtTriangle">
              <a:avLst/>
            </a:prstGeom>
            <a:solidFill>
              <a:schemeClr val="accent2"/>
            </a:solidFill>
            <a:ln>
              <a:noFill/>
            </a:ln>
          </p:spPr>
          <p:style>
            <a:lnRef idx="0"/>
            <a:fillRef idx="0"/>
            <a:effectRef idx="0"/>
            <a:fontRef idx="minor"/>
          </p:style>
        </p:sp>
        <p:sp>
          <p:nvSpPr>
            <p:cNvPr id="48" name="CustomShape 4"/>
            <p:cNvSpPr/>
            <p:nvPr/>
          </p:nvSpPr>
          <p:spPr>
            <a:xfrm flipH="1" rot="10800000">
              <a:off x="7113240" y="1015200"/>
              <a:ext cx="1014840" cy="1014840"/>
            </a:xfrm>
            <a:prstGeom prst="rtTriangle">
              <a:avLst/>
            </a:prstGeom>
            <a:solidFill>
              <a:schemeClr val="accent6"/>
            </a:solidFill>
            <a:ln>
              <a:noFill/>
            </a:ln>
          </p:spPr>
          <p:style>
            <a:lnRef idx="0"/>
            <a:fillRef idx="0"/>
            <a:effectRef idx="0"/>
            <a:fontRef idx="minor"/>
          </p:style>
        </p:sp>
        <p:sp>
          <p:nvSpPr>
            <p:cNvPr id="49" name="CustomShape 5"/>
            <p:cNvSpPr/>
            <p:nvPr/>
          </p:nvSpPr>
          <p:spPr>
            <a:xfrm rot="10800000">
              <a:off x="6098760" y="360"/>
              <a:ext cx="1014840" cy="1014840"/>
            </a:xfrm>
            <a:prstGeom prst="rtTriangle">
              <a:avLst/>
            </a:prstGeom>
            <a:solidFill>
              <a:schemeClr val="accent1"/>
            </a:solidFill>
            <a:ln>
              <a:noFill/>
            </a:ln>
          </p:spPr>
          <p:style>
            <a:lnRef idx="0"/>
            <a:fillRef idx="0"/>
            <a:effectRef idx="0"/>
            <a:fontRef idx="minor"/>
          </p:style>
        </p:sp>
        <p:sp>
          <p:nvSpPr>
            <p:cNvPr id="50" name="CustomShape 6"/>
            <p:cNvSpPr/>
            <p:nvPr/>
          </p:nvSpPr>
          <p:spPr>
            <a:xfrm rot="10800000">
              <a:off x="8129160" y="1015560"/>
              <a:ext cx="1014840" cy="1014840"/>
            </a:xfrm>
            <a:prstGeom prst="rtTriangle">
              <a:avLst/>
            </a:prstGeom>
            <a:solidFill>
              <a:schemeClr val="accent6"/>
            </a:solidFill>
            <a:ln>
              <a:noFill/>
            </a:ln>
          </p:spPr>
          <p:style>
            <a:lnRef idx="0"/>
            <a:fillRef idx="0"/>
            <a:effectRef idx="0"/>
            <a:fontRef idx="minor"/>
          </p:style>
        </p:sp>
      </p:grpSp>
      <p:sp>
        <p:nvSpPr>
          <p:cNvPr id="51" name="PlaceHolder 7"/>
          <p:cNvSpPr>
            <a:spLocks noGrp="1"/>
          </p:cNvSpPr>
          <p:nvPr>
            <p:ph type="title"/>
          </p:nvPr>
        </p:nvSpPr>
        <p:spPr>
          <a:xfrm>
            <a:off x="597960" y="2152440"/>
            <a:ext cx="8221680" cy="838440"/>
          </a:xfrm>
          <a:prstGeom prst="rect">
            <a:avLst/>
          </a:prstGeom>
        </p:spPr>
        <p:txBody>
          <a:bodyPr tIns="91440" bIns="91440" anchor="ctr"/>
          <a:p>
            <a:r>
              <a:rPr b="0" lang="pt-BR" sz="4200" spc="-1" strike="noStrike">
                <a:solidFill>
                  <a:srgbClr val="000000"/>
                </a:solidFill>
                <a:latin typeface="Arial"/>
              </a:rPr>
              <a:t>Click to edit the title text format</a:t>
            </a:r>
            <a:endParaRPr b="0" lang="pt-BR" sz="4200" spc="-1" strike="noStrike">
              <a:solidFill>
                <a:srgbClr val="000000"/>
              </a:solidFill>
              <a:latin typeface="Arial"/>
            </a:endParaRPr>
          </a:p>
        </p:txBody>
      </p:sp>
      <p:sp>
        <p:nvSpPr>
          <p:cNvPr id="52" name="PlaceHolder 8"/>
          <p:cNvSpPr>
            <a:spLocks noGrp="1"/>
          </p:cNvSpPr>
          <p:nvPr>
            <p:ph type="sldNum"/>
          </p:nvPr>
        </p:nvSpPr>
        <p:spPr>
          <a:xfrm>
            <a:off x="8460360" y="4651200"/>
            <a:ext cx="548280" cy="393120"/>
          </a:xfrm>
          <a:prstGeom prst="rect">
            <a:avLst/>
          </a:prstGeom>
        </p:spPr>
        <p:txBody>
          <a:bodyPr tIns="91440" bIns="91440" anchor="ctr"/>
          <a:p>
            <a:pPr algn="r">
              <a:lnSpc>
                <a:spcPct val="100000"/>
              </a:lnSpc>
            </a:pPr>
            <a:fld id="{8BEF6495-EC78-4A60-8CBD-E5C5FC5C3A60}" type="slidenum">
              <a:rPr b="0" lang="pt-BR" sz="1000" spc="-1" strike="noStrike">
                <a:solidFill>
                  <a:srgbClr val="ffffff"/>
                </a:solidFill>
                <a:latin typeface="Roboto"/>
                <a:ea typeface="Roboto"/>
              </a:rPr>
              <a:t>&lt;number&gt;</a:t>
            </a:fld>
            <a:endParaRPr b="0" lang="pt-BR" sz="1000" spc="-1" strike="noStrike">
              <a:latin typeface="Times New Roman"/>
            </a:endParaRPr>
          </a:p>
        </p:txBody>
      </p:sp>
      <p:sp>
        <p:nvSpPr>
          <p:cNvPr id="53" name="PlaceHolder 9"/>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pt-BR" sz="1400" spc="-1" strike="noStrike">
                <a:solidFill>
                  <a:srgbClr val="000000"/>
                </a:solidFill>
                <a:latin typeface="Arial"/>
              </a:rPr>
              <a:t>Click to edit the outline text format</a:t>
            </a:r>
            <a:endParaRPr b="0" lang="pt-BR"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pt-BR" sz="1400" spc="-1" strike="noStrike">
                <a:solidFill>
                  <a:srgbClr val="000000"/>
                </a:solidFill>
                <a:latin typeface="Arial"/>
              </a:rPr>
              <a:t>Second Outline Level</a:t>
            </a:r>
            <a:endParaRPr b="0" lang="pt-BR"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pt-BR" sz="1400" spc="-1" strike="noStrike">
                <a:solidFill>
                  <a:srgbClr val="000000"/>
                </a:solidFill>
                <a:latin typeface="Arial"/>
              </a:rPr>
              <a:t>Third Outline Level</a:t>
            </a:r>
            <a:endParaRPr b="0" lang="pt-BR"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pt-BR" sz="1400" spc="-1" strike="noStrike">
                <a:solidFill>
                  <a:srgbClr val="000000"/>
                </a:solidFill>
                <a:latin typeface="Arial"/>
              </a:rPr>
              <a:t>Fourth Outline Level</a:t>
            </a:r>
            <a:endParaRPr b="0" lang="pt-BR"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pt-BR" sz="2000" spc="-1" strike="noStrike">
                <a:solidFill>
                  <a:srgbClr val="000000"/>
                </a:solidFill>
                <a:latin typeface="Arial"/>
              </a:rPr>
              <a:t>Fifth Outline Level</a:t>
            </a:r>
            <a:endParaRPr b="0" lang="pt-BR"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pt-BR" sz="2000" spc="-1" strike="noStrike">
                <a:solidFill>
                  <a:srgbClr val="000000"/>
                </a:solidFill>
                <a:latin typeface="Arial"/>
              </a:rPr>
              <a:t>Sixth Outline Level</a:t>
            </a:r>
            <a:endParaRPr b="0" lang="pt-BR"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pt-BR" sz="2000" spc="-1" strike="noStrike">
                <a:solidFill>
                  <a:srgbClr val="000000"/>
                </a:solidFill>
                <a:latin typeface="Arial"/>
              </a:rPr>
              <a:t>Seventh Outline Level</a:t>
            </a:r>
            <a:endParaRPr b="0" lang="pt-BR"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90" name="Group 1"/>
          <p:cNvGrpSpPr/>
          <p:nvPr/>
        </p:nvGrpSpPr>
        <p:grpSpPr>
          <a:xfrm>
            <a:off x="0" y="3903840"/>
            <a:ext cx="9144000" cy="1239480"/>
            <a:chOff x="0" y="3903840"/>
            <a:chExt cx="9144000" cy="1239480"/>
          </a:xfrm>
        </p:grpSpPr>
        <p:sp>
          <p:nvSpPr>
            <p:cNvPr id="91" name="CustomShape 2"/>
            <p:cNvSpPr/>
            <p:nvPr/>
          </p:nvSpPr>
          <p:spPr>
            <a:xfrm>
              <a:off x="8154720" y="3903840"/>
              <a:ext cx="988920" cy="987480"/>
            </a:xfrm>
            <a:prstGeom prst="rtTriangle">
              <a:avLst/>
            </a:prstGeom>
            <a:solidFill>
              <a:schemeClr val="accent5"/>
            </a:solidFill>
            <a:ln>
              <a:noFill/>
            </a:ln>
          </p:spPr>
          <p:style>
            <a:lnRef idx="0"/>
            <a:fillRef idx="0"/>
            <a:effectRef idx="0"/>
            <a:fontRef idx="minor"/>
          </p:style>
        </p:sp>
        <p:sp>
          <p:nvSpPr>
            <p:cNvPr id="92" name="CustomShape 3"/>
            <p:cNvSpPr/>
            <p:nvPr/>
          </p:nvSpPr>
          <p:spPr>
            <a:xfrm flipH="1">
              <a:off x="6180480" y="3903840"/>
              <a:ext cx="988920" cy="987480"/>
            </a:xfrm>
            <a:prstGeom prst="rtTriangle">
              <a:avLst/>
            </a:prstGeom>
            <a:solidFill>
              <a:schemeClr val="accent5"/>
            </a:solidFill>
            <a:ln>
              <a:noFill/>
            </a:ln>
          </p:spPr>
          <p:style>
            <a:lnRef idx="0"/>
            <a:fillRef idx="0"/>
            <a:effectRef idx="0"/>
            <a:fontRef idx="minor"/>
          </p:style>
        </p:sp>
        <p:sp>
          <p:nvSpPr>
            <p:cNvPr id="93" name="CustomShape 4"/>
            <p:cNvSpPr/>
            <p:nvPr/>
          </p:nvSpPr>
          <p:spPr>
            <a:xfrm>
              <a:off x="7170120" y="3903840"/>
              <a:ext cx="988920" cy="987480"/>
            </a:xfrm>
            <a:prstGeom prst="rect">
              <a:avLst/>
            </a:prstGeom>
            <a:solidFill>
              <a:schemeClr val="accent4"/>
            </a:solidFill>
            <a:ln>
              <a:noFill/>
            </a:ln>
          </p:spPr>
          <p:style>
            <a:lnRef idx="0"/>
            <a:fillRef idx="0"/>
            <a:effectRef idx="0"/>
            <a:fontRef idx="minor"/>
          </p:style>
        </p:sp>
        <p:sp>
          <p:nvSpPr>
            <p:cNvPr id="94" name="CustomShape 5"/>
            <p:cNvSpPr/>
            <p:nvPr/>
          </p:nvSpPr>
          <p:spPr>
            <a:xfrm rot="10800000">
              <a:off x="8155080" y="3904200"/>
              <a:ext cx="988920" cy="987480"/>
            </a:xfrm>
            <a:prstGeom prst="rtTriangle">
              <a:avLst/>
            </a:prstGeom>
            <a:solidFill>
              <a:schemeClr val="accent3"/>
            </a:solidFill>
            <a:ln>
              <a:noFill/>
            </a:ln>
          </p:spPr>
          <p:style>
            <a:lnRef idx="0"/>
            <a:fillRef idx="0"/>
            <a:effectRef idx="0"/>
            <a:fontRef idx="minor"/>
          </p:style>
        </p:sp>
        <p:sp>
          <p:nvSpPr>
            <p:cNvPr id="95" name="CustomShape 6"/>
            <p:cNvSpPr/>
            <p:nvPr/>
          </p:nvSpPr>
          <p:spPr>
            <a:xfrm>
              <a:off x="0" y="4891680"/>
              <a:ext cx="9143640" cy="251640"/>
            </a:xfrm>
            <a:prstGeom prst="rect">
              <a:avLst/>
            </a:prstGeom>
            <a:solidFill>
              <a:schemeClr val="dk1"/>
            </a:solidFill>
            <a:ln>
              <a:noFill/>
            </a:ln>
          </p:spPr>
          <p:style>
            <a:lnRef idx="0"/>
            <a:fillRef idx="0"/>
            <a:effectRef idx="0"/>
            <a:fontRef idx="minor"/>
          </p:style>
        </p:sp>
      </p:grpSp>
      <p:sp>
        <p:nvSpPr>
          <p:cNvPr id="96" name="PlaceHolder 7"/>
          <p:cNvSpPr>
            <a:spLocks noGrp="1"/>
          </p:cNvSpPr>
          <p:nvPr>
            <p:ph type="title"/>
          </p:nvPr>
        </p:nvSpPr>
        <p:spPr>
          <a:xfrm>
            <a:off x="311760" y="410040"/>
            <a:ext cx="8520120" cy="607320"/>
          </a:xfrm>
          <a:prstGeom prst="rect">
            <a:avLst/>
          </a:prstGeom>
        </p:spPr>
        <p:txBody>
          <a:bodyPr tIns="91440" bIns="91440"/>
          <a:p>
            <a:r>
              <a:rPr b="0" lang="pt-BR" sz="3000" spc="-1" strike="noStrike">
                <a:solidFill>
                  <a:srgbClr val="000000"/>
                </a:solidFill>
                <a:latin typeface="Arial"/>
              </a:rPr>
              <a:t>Click to edit the title text format</a:t>
            </a:r>
            <a:endParaRPr b="0" lang="pt-BR" sz="3000" spc="-1" strike="noStrike">
              <a:solidFill>
                <a:srgbClr val="000000"/>
              </a:solidFill>
              <a:latin typeface="Arial"/>
            </a:endParaRPr>
          </a:p>
        </p:txBody>
      </p:sp>
      <p:sp>
        <p:nvSpPr>
          <p:cNvPr id="97" name="PlaceHolder 8"/>
          <p:cNvSpPr>
            <a:spLocks noGrp="1"/>
          </p:cNvSpPr>
          <p:nvPr>
            <p:ph type="body"/>
          </p:nvPr>
        </p:nvSpPr>
        <p:spPr>
          <a:xfrm>
            <a:off x="311760" y="1229760"/>
            <a:ext cx="8520120" cy="3338640"/>
          </a:xfrm>
          <a:prstGeom prst="rect">
            <a:avLst/>
          </a:prstGeom>
        </p:spPr>
        <p:txBody>
          <a:bodyPr tIns="91440" bIns="91440"/>
          <a:p>
            <a:pPr marL="432000" indent="-324000">
              <a:spcBef>
                <a:spcPts val="1417"/>
              </a:spcBef>
              <a:buClr>
                <a:srgbClr val="000000"/>
              </a:buClr>
              <a:buSzPct val="45000"/>
              <a:buFont typeface="Wingdings" charset="2"/>
              <a:buChar char=""/>
            </a:pPr>
            <a:r>
              <a:rPr b="0" lang="pt-BR" sz="1800" spc="-1" strike="noStrike">
                <a:solidFill>
                  <a:srgbClr val="000000"/>
                </a:solidFill>
                <a:latin typeface="Arial"/>
              </a:rPr>
              <a:t>Click to edit the outline text format</a:t>
            </a:r>
            <a:endParaRPr b="0" lang="pt-BR"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pt-BR" sz="1800" spc="-1" strike="noStrike">
                <a:solidFill>
                  <a:srgbClr val="000000"/>
                </a:solidFill>
                <a:latin typeface="Arial"/>
              </a:rPr>
              <a:t>Second Outline Level</a:t>
            </a:r>
            <a:endParaRPr b="0" lang="pt-BR"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pt-BR" sz="1800" spc="-1" strike="noStrike">
                <a:solidFill>
                  <a:srgbClr val="000000"/>
                </a:solidFill>
                <a:latin typeface="Arial"/>
              </a:rPr>
              <a:t>Third Outline Level</a:t>
            </a:r>
            <a:endParaRPr b="0" lang="pt-BR"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pt-BR" sz="1800" spc="-1" strike="noStrike">
                <a:solidFill>
                  <a:srgbClr val="000000"/>
                </a:solidFill>
                <a:latin typeface="Arial"/>
              </a:rPr>
              <a:t>Fourth Outline Level</a:t>
            </a:r>
            <a:endParaRPr b="0" lang="pt-BR"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pt-BR" sz="1800" spc="-1" strike="noStrike">
                <a:solidFill>
                  <a:srgbClr val="000000"/>
                </a:solidFill>
                <a:latin typeface="Arial"/>
              </a:rPr>
              <a:t>Fifth Outline Level</a:t>
            </a:r>
            <a:endParaRPr b="0" lang="pt-BR"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pt-BR" sz="1800" spc="-1" strike="noStrike">
                <a:solidFill>
                  <a:srgbClr val="000000"/>
                </a:solidFill>
                <a:latin typeface="Arial"/>
              </a:rPr>
              <a:t>Sixth Outline Level</a:t>
            </a:r>
            <a:endParaRPr b="0" lang="pt-BR"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pt-BR" sz="1800" spc="-1" strike="noStrike">
                <a:solidFill>
                  <a:srgbClr val="000000"/>
                </a:solidFill>
                <a:latin typeface="Arial"/>
              </a:rPr>
              <a:t>Seventh Outline Level</a:t>
            </a:r>
            <a:endParaRPr b="0" lang="pt-BR" sz="1800" spc="-1" strike="noStrike">
              <a:solidFill>
                <a:srgbClr val="000000"/>
              </a:solidFill>
              <a:latin typeface="Arial"/>
            </a:endParaRPr>
          </a:p>
        </p:txBody>
      </p:sp>
      <p:sp>
        <p:nvSpPr>
          <p:cNvPr id="98" name="PlaceHolder 9"/>
          <p:cNvSpPr>
            <a:spLocks noGrp="1"/>
          </p:cNvSpPr>
          <p:nvPr>
            <p:ph type="sldNum"/>
          </p:nvPr>
        </p:nvSpPr>
        <p:spPr>
          <a:xfrm>
            <a:off x="8460360" y="4651200"/>
            <a:ext cx="548280" cy="393120"/>
          </a:xfrm>
          <a:prstGeom prst="rect">
            <a:avLst/>
          </a:prstGeom>
        </p:spPr>
        <p:txBody>
          <a:bodyPr tIns="91440" bIns="91440" anchor="ctr"/>
          <a:p>
            <a:pPr algn="r">
              <a:lnSpc>
                <a:spcPct val="100000"/>
              </a:lnSpc>
            </a:pPr>
            <a:fld id="{539BFC88-092E-46C0-A223-385C1E04B15F}" type="slidenum">
              <a:rPr b="0" lang="pt-BR" sz="1000" spc="-1" strike="noStrike">
                <a:solidFill>
                  <a:srgbClr val="ffffff"/>
                </a:solidFill>
                <a:latin typeface="Roboto"/>
                <a:ea typeface="Roboto"/>
              </a:rPr>
              <a:t>&lt;number&gt;</a:t>
            </a:fld>
            <a:endParaRPr b="0" lang="pt-BR" sz="10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slideLayout" Target="../slideLayouts/slideLayout2.xml"/>
</Relationships>
</file>

<file path=ppt/slides/_rels/slide10.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slideLayout" Target="../slideLayouts/slideLayout27.xml"/>
</Relationships>
</file>

<file path=ppt/slides/_rels/slide1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2.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slideLayout" Target="../slideLayouts/slideLayout27.xml"/>
</Relationships>
</file>

<file path=ppt/slides/_rels/slide1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4.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7.xml"/><Relationship Id="rId3" Type="http://schemas.openxmlformats.org/officeDocument/2006/relationships/notesSlide" Target="../notesSlides/notesSlide14.xml"/>
</Relationships>
</file>

<file path=ppt/slides/_rels/slide15.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slideLayout" Target="../slideLayouts/slideLayout27.xml"/><Relationship Id="rId3" Type="http://schemas.openxmlformats.org/officeDocument/2006/relationships/notesSlide" Target="../notesSlides/notesSlide15.xml"/>
</Relationships>
</file>

<file path=ppt/slides/_rels/slide1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9.xml.rels><?xml version="1.0" encoding="UTF-8"?>
<Relationships xmlns="http://schemas.openxmlformats.org/package/2006/relationships"><Relationship Id="rId1" Type="http://schemas.openxmlformats.org/officeDocument/2006/relationships/slideLayout" Target="../slideLayouts/slideLayout27.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1.xml.rels><?xml version="1.0" encoding="UTF-8"?>
<Relationships xmlns="http://schemas.openxmlformats.org/package/2006/relationships"><Relationship Id="rId1" Type="http://schemas.openxmlformats.org/officeDocument/2006/relationships/slideLayout" Target="../slideLayouts/slideLayout27.xml"/>
</Relationships>
</file>

<file path=ppt/slides/_rels/slide22.xml.rels><?xml version="1.0" encoding="UTF-8"?>
<Relationships xmlns="http://schemas.openxmlformats.org/package/2006/relationships"><Relationship Id="rId1" Type="http://schemas.openxmlformats.org/officeDocument/2006/relationships/slideLayout" Target="../slideLayouts/slideLayout27.xml"/>
</Relationships>
</file>

<file path=ppt/slides/_rels/slide23.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image" Target="../media/image14.png"/><Relationship Id="rId3" Type="http://schemas.openxmlformats.org/officeDocument/2006/relationships/slideLayout" Target="../slideLayouts/slideLayout27.xml"/>
</Relationships>
</file>

<file path=ppt/slides/_rels/slide24.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slideLayout" Target="../slideLayouts/slideLayout27.xml"/>
</Relationships>
</file>

<file path=ppt/slides/_rels/slide25.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slideLayout" Target="../slideLayouts/slideLayout27.xml"/><Relationship Id="rId3" Type="http://schemas.openxmlformats.org/officeDocument/2006/relationships/notesSlide" Target="../notesSlides/notesSlide25.xml"/>
</Relationships>
</file>

<file path=ppt/slides/_rels/slide26.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slideLayout" Target="../slideLayouts/slideLayout27.xml"/>
</Relationships>
</file>

<file path=ppt/slides/_rels/slide27.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27.xml"/>
</Relationships>
</file>

<file path=ppt/slides/_rels/slide28.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slideLayout" Target="../slideLayouts/slideLayout27.xml"/>
</Relationships>
</file>

<file path=ppt/slides/_rels/slide29.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slideLayout" Target="../slideLayouts/slideLayout27.xml"/>
</Relationships>
</file>

<file path=ppt/slides/_rels/slide3.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27.xml"/>
</Relationships>
</file>

<file path=ppt/slides/_rels/slide3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1.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13.xml"/>
</Relationships>
</file>

<file path=ppt/slides/_rels/slide3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5.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27.xml"/>
</Relationships>
</file>

<file path=ppt/slides/_rels/slide36.xml.rels><?xml version="1.0" encoding="UTF-8"?>
<Relationships xmlns="http://schemas.openxmlformats.org/package/2006/relationships"><Relationship Id="rId1" Type="http://schemas.openxmlformats.org/officeDocument/2006/relationships/image" Target="../media/image23.png"/><Relationship Id="rId2" Type="http://schemas.openxmlformats.org/officeDocument/2006/relationships/slideLayout" Target="../slideLayouts/slideLayout27.xml"/>
</Relationships>
</file>

<file path=ppt/slides/_rels/slide3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8.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slideLayout" Target="../slideLayouts/slideLayout27.xml"/>
</Relationships>
</file>

<file path=ppt/slides/_rels/slide3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27.xml"/>
</Relationships>
</file>

<file path=ppt/slides/_rels/slide40.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41.xml.rels><?xml version="1.0" encoding="UTF-8"?>
<Relationships xmlns="http://schemas.openxmlformats.org/package/2006/relationships"><Relationship Id="rId1" Type="http://schemas.openxmlformats.org/officeDocument/2006/relationships/image" Target="../media/image25.png"/><Relationship Id="rId2" Type="http://schemas.openxmlformats.org/officeDocument/2006/relationships/slideLayout" Target="../slideLayouts/slideLayout27.xml"/><Relationship Id="rId3" Type="http://schemas.openxmlformats.org/officeDocument/2006/relationships/notesSlide" Target="../notesSlides/notesSlide41.xml"/>
</Relationships>
</file>

<file path=ppt/slides/_rels/slide42.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slideLayout" Target="../slideLayouts/slideLayout27.xml"/><Relationship Id="rId3" Type="http://schemas.openxmlformats.org/officeDocument/2006/relationships/notesSlide" Target="../notesSlides/notesSlide42.xml"/>
</Relationships>
</file>

<file path=ppt/slides/_rels/slide43.xml.rels><?xml version="1.0" encoding="UTF-8"?>
<Relationships xmlns="http://schemas.openxmlformats.org/package/2006/relationships"><Relationship Id="rId1" Type="http://schemas.openxmlformats.org/officeDocument/2006/relationships/image" Target="../media/image27.png"/><Relationship Id="rId2" Type="http://schemas.openxmlformats.org/officeDocument/2006/relationships/slideLayout" Target="../slideLayouts/slideLayout27.xml"/><Relationship Id="rId3" Type="http://schemas.openxmlformats.org/officeDocument/2006/relationships/notesSlide" Target="../notesSlides/notesSlide43.xml"/>
</Relationships>
</file>

<file path=ppt/slides/_rels/slide44.xml.rels><?xml version="1.0" encoding="UTF-8"?>
<Relationships xmlns="http://schemas.openxmlformats.org/package/2006/relationships"><Relationship Id="rId1" Type="http://schemas.openxmlformats.org/officeDocument/2006/relationships/image" Target="../media/image28.png"/><Relationship Id="rId2" Type="http://schemas.openxmlformats.org/officeDocument/2006/relationships/slideLayout" Target="../slideLayouts/slideLayout27.xml"/><Relationship Id="rId3" Type="http://schemas.openxmlformats.org/officeDocument/2006/relationships/notesSlide" Target="../notesSlides/notesSlide44.xml"/>
</Relationships>
</file>

<file path=ppt/slides/_rels/slide45.xml.rels><?xml version="1.0" encoding="UTF-8"?>
<Relationships xmlns="http://schemas.openxmlformats.org/package/2006/relationships"><Relationship Id="rId1" Type="http://schemas.openxmlformats.org/officeDocument/2006/relationships/image" Target="../media/image29.png"/><Relationship Id="rId2" Type="http://schemas.openxmlformats.org/officeDocument/2006/relationships/slideLayout" Target="../slideLayouts/slideLayout27.xml"/><Relationship Id="rId3" Type="http://schemas.openxmlformats.org/officeDocument/2006/relationships/notesSlide" Target="../notesSlides/notesSlide45.xml"/>
</Relationships>
</file>

<file path=ppt/slides/_rels/slide46.xml.rels><?xml version="1.0" encoding="UTF-8"?>
<Relationships xmlns="http://schemas.openxmlformats.org/package/2006/relationships"><Relationship Id="rId1" Type="http://schemas.openxmlformats.org/officeDocument/2006/relationships/image" Target="../media/image30.png"/><Relationship Id="rId2" Type="http://schemas.openxmlformats.org/officeDocument/2006/relationships/slideLayout" Target="../slideLayouts/slideLayout27.xml"/><Relationship Id="rId3" Type="http://schemas.openxmlformats.org/officeDocument/2006/relationships/notesSlide" Target="../notesSlides/notesSlide46.xml"/>
</Relationships>
</file>

<file path=ppt/slides/_rels/slide47.xml.rels><?xml version="1.0" encoding="UTF-8"?>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27.xml"/><Relationship Id="rId3" Type="http://schemas.openxmlformats.org/officeDocument/2006/relationships/notesSlide" Target="../notesSlides/notesSlide47.xml"/>
</Relationships>
</file>

<file path=ppt/slides/_rels/slide48.xml.rels><?xml version="1.0" encoding="UTF-8"?>
<Relationships xmlns="http://schemas.openxmlformats.org/package/2006/relationships"><Relationship Id="rId1" Type="http://schemas.openxmlformats.org/officeDocument/2006/relationships/image" Target="../media/image32.png"/><Relationship Id="rId2" Type="http://schemas.openxmlformats.org/officeDocument/2006/relationships/slideLayout" Target="../slideLayouts/slideLayout27.xml"/><Relationship Id="rId3" Type="http://schemas.openxmlformats.org/officeDocument/2006/relationships/notesSlide" Target="../notesSlides/notesSlide48.xml"/>
</Relationships>
</file>

<file path=ppt/slides/_rels/slide49.xml.rels><?xml version="1.0" encoding="UTF-8"?>
<Relationships xmlns="http://schemas.openxmlformats.org/package/2006/relationships"><Relationship Id="rId1" Type="http://schemas.openxmlformats.org/officeDocument/2006/relationships/image" Target="../media/image33.png"/><Relationship Id="rId2" Type="http://schemas.openxmlformats.org/officeDocument/2006/relationships/slideLayout" Target="../slideLayouts/slideLayout27.xml"/><Relationship Id="rId3" Type="http://schemas.openxmlformats.org/officeDocument/2006/relationships/notesSlide" Target="../notesSlides/notesSlide49.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1.xml.rels><?xml version="1.0" encoding="UTF-8"?>
<Relationships xmlns="http://schemas.openxmlformats.org/package/2006/relationships"><Relationship Id="rId1" Type="http://schemas.openxmlformats.org/officeDocument/2006/relationships/image" Target="../media/image34.png"/><Relationship Id="rId2" Type="http://schemas.openxmlformats.org/officeDocument/2006/relationships/image" Target="../media/image35.jpeg"/><Relationship Id="rId3" Type="http://schemas.openxmlformats.org/officeDocument/2006/relationships/slideLayout" Target="../slideLayouts/slideLayout27.xml"/><Relationship Id="rId4" Type="http://schemas.openxmlformats.org/officeDocument/2006/relationships/notesSlide" Target="../notesSlides/notesSlide51.xml"/>
</Relationships>
</file>

<file path=ppt/slides/_rels/slide52.xml.rels><?xml version="1.0" encoding="UTF-8"?>
<Relationships xmlns="http://schemas.openxmlformats.org/package/2006/relationships"><Relationship Id="rId1" Type="http://schemas.openxmlformats.org/officeDocument/2006/relationships/image" Target="../media/image36.png"/><Relationship Id="rId2" Type="http://schemas.openxmlformats.org/officeDocument/2006/relationships/image" Target="../media/image37.jpeg"/><Relationship Id="rId3" Type="http://schemas.openxmlformats.org/officeDocument/2006/relationships/slideLayout" Target="../slideLayouts/slideLayout27.xml"/><Relationship Id="rId4" Type="http://schemas.openxmlformats.org/officeDocument/2006/relationships/notesSlide" Target="../notesSlides/notesSlide52.xml"/>
</Relationships>
</file>

<file path=ppt/slides/_rels/slide5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4.xml.rels><?xml version="1.0" encoding="UTF-8"?>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39.jpeg"/><Relationship Id="rId3" Type="http://schemas.openxmlformats.org/officeDocument/2006/relationships/image" Target="../media/image40.jpeg"/><Relationship Id="rId4" Type="http://schemas.openxmlformats.org/officeDocument/2006/relationships/slideLayout" Target="../slideLayouts/slideLayout27.xml"/><Relationship Id="rId5" Type="http://schemas.openxmlformats.org/officeDocument/2006/relationships/notesSlide" Target="../notesSlides/notesSlide54.xml"/>
</Relationships>
</file>

<file path=ppt/slides/_rels/slide55.xml.rels><?xml version="1.0" encoding="UTF-8"?>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jpeg"/><Relationship Id="rId3" Type="http://schemas.openxmlformats.org/officeDocument/2006/relationships/image" Target="../media/image43.jpeg"/><Relationship Id="rId4" Type="http://schemas.openxmlformats.org/officeDocument/2006/relationships/image" Target="../media/image44.jpeg"/><Relationship Id="rId5" Type="http://schemas.openxmlformats.org/officeDocument/2006/relationships/slideLayout" Target="../slideLayouts/slideLayout27.xml"/><Relationship Id="rId6" Type="http://schemas.openxmlformats.org/officeDocument/2006/relationships/notesSlide" Target="../notesSlides/notesSlide55.xml"/>
</Relationships>
</file>

<file path=ppt/slides/_rels/slide56.xml.rels><?xml version="1.0" encoding="UTF-8"?>
<Relationships xmlns="http://schemas.openxmlformats.org/package/2006/relationships"><Relationship Id="rId1" Type="http://schemas.openxmlformats.org/officeDocument/2006/relationships/image" Target="../media/image45.png"/><Relationship Id="rId2" Type="http://schemas.openxmlformats.org/officeDocument/2006/relationships/image" Target="../media/image46.jpeg"/><Relationship Id="rId3" Type="http://schemas.openxmlformats.org/officeDocument/2006/relationships/image" Target="../media/image47.jpeg"/><Relationship Id="rId4" Type="http://schemas.openxmlformats.org/officeDocument/2006/relationships/image" Target="../media/image48.jpeg"/><Relationship Id="rId5" Type="http://schemas.openxmlformats.org/officeDocument/2006/relationships/slideLayout" Target="../slideLayouts/slideLayout27.xml"/><Relationship Id="rId6" Type="http://schemas.openxmlformats.org/officeDocument/2006/relationships/notesSlide" Target="../notesSlides/notesSlide56.xml"/>
</Relationships>
</file>

<file path=ppt/slides/_rels/slide57.xml.rels><?xml version="1.0" encoding="UTF-8"?>
<Relationships xmlns="http://schemas.openxmlformats.org/package/2006/relationships"><Relationship Id="rId1" Type="http://schemas.openxmlformats.org/officeDocument/2006/relationships/image" Target="../media/image49.png"/><Relationship Id="rId2" Type="http://schemas.openxmlformats.org/officeDocument/2006/relationships/image" Target="../media/image50.jpeg"/><Relationship Id="rId3" Type="http://schemas.openxmlformats.org/officeDocument/2006/relationships/image" Target="../media/image51.jpeg"/><Relationship Id="rId4" Type="http://schemas.openxmlformats.org/officeDocument/2006/relationships/image" Target="../media/image52.jpeg"/><Relationship Id="rId5" Type="http://schemas.openxmlformats.org/officeDocument/2006/relationships/slideLayout" Target="../slideLayouts/slideLayout27.xml"/><Relationship Id="rId6" Type="http://schemas.openxmlformats.org/officeDocument/2006/relationships/notesSlide" Target="../notesSlides/notesSlide57.xml"/>
</Relationships>
</file>

<file path=ppt/slides/_rels/slide58.xml.rels><?xml version="1.0" encoding="UTF-8"?>
<Relationships xmlns="http://schemas.openxmlformats.org/package/2006/relationships"><Relationship Id="rId1" Type="http://schemas.openxmlformats.org/officeDocument/2006/relationships/image" Target="../media/image53.png"/><Relationship Id="rId2" Type="http://schemas.openxmlformats.org/officeDocument/2006/relationships/hyperlink" Target="https://pt.akinator.com/game" TargetMode="External"/><Relationship Id="rId3" Type="http://schemas.openxmlformats.org/officeDocument/2006/relationships/slideLayout" Target="../slideLayouts/slideLayout27.xml"/><Relationship Id="rId4" Type="http://schemas.openxmlformats.org/officeDocument/2006/relationships/notesSlide" Target="../notesSlides/notesSlide58.xml"/>
</Relationships>
</file>

<file path=ppt/slides/_rels/slide59.xml.rels><?xml version="1.0" encoding="UTF-8"?>
<Relationships xmlns="http://schemas.openxmlformats.org/package/2006/relationships"><Relationship Id="rId1" Type="http://schemas.openxmlformats.org/officeDocument/2006/relationships/slideLayout" Target="../slideLayouts/slideLayout27.xml"/>
</Relationships>
</file>

<file path=ppt/slides/_rels/slide6.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image" Target="../media/image6.png"/><Relationship Id="rId3" Type="http://schemas.openxmlformats.org/officeDocument/2006/relationships/slideLayout" Target="../slideLayouts/slideLayout27.xml"/>
</Relationships>
</file>

<file path=ppt/slides/_rels/slide60.xml.rels><?xml version="1.0" encoding="UTF-8"?>
<Relationships xmlns="http://schemas.openxmlformats.org/package/2006/relationships"><Relationship Id="rId1" Type="http://schemas.openxmlformats.org/officeDocument/2006/relationships/image" Target="../media/image54.png"/><Relationship Id="rId2" Type="http://schemas.openxmlformats.org/officeDocument/2006/relationships/slideLayout" Target="../slideLayouts/slideLayout27.xml"/>
</Relationships>
</file>

<file path=ppt/slides/_rels/slide61.xml.rels><?xml version="1.0" encoding="UTF-8"?>
<Relationships xmlns="http://schemas.openxmlformats.org/package/2006/relationships"><Relationship Id="rId1" Type="http://schemas.openxmlformats.org/officeDocument/2006/relationships/image" Target="../media/image55.png"/><Relationship Id="rId2" Type="http://schemas.openxmlformats.org/officeDocument/2006/relationships/slideLayout" Target="../slideLayouts/slideLayout27.xml"/>
</Relationships>
</file>

<file path=ppt/slides/_rels/slide62.xml.rels><?xml version="1.0" encoding="UTF-8"?>
<Relationships xmlns="http://schemas.openxmlformats.org/package/2006/relationships"><Relationship Id="rId1" Type="http://schemas.openxmlformats.org/officeDocument/2006/relationships/image" Target="../media/image56.png"/><Relationship Id="rId2" Type="http://schemas.openxmlformats.org/officeDocument/2006/relationships/slideLayout" Target="../slideLayouts/slideLayout27.xml"/>
</Relationships>
</file>

<file path=ppt/slides/_rels/slide63.xml.rels><?xml version="1.0" encoding="UTF-8"?>
<Relationships xmlns="http://schemas.openxmlformats.org/package/2006/relationships"><Relationship Id="rId1" Type="http://schemas.openxmlformats.org/officeDocument/2006/relationships/image" Target="../media/image57.png"/><Relationship Id="rId2" Type="http://schemas.openxmlformats.org/officeDocument/2006/relationships/slideLayout" Target="../slideLayouts/slideLayout27.xml"/>
</Relationships>
</file>

<file path=ppt/slides/_rels/slide64.xml.rels><?xml version="1.0" encoding="UTF-8"?>
<Relationships xmlns="http://schemas.openxmlformats.org/package/2006/relationships"><Relationship Id="rId1" Type="http://schemas.openxmlformats.org/officeDocument/2006/relationships/image" Target="../media/image58.png"/><Relationship Id="rId2" Type="http://schemas.openxmlformats.org/officeDocument/2006/relationships/slideLayout" Target="../slideLayouts/slideLayout27.xml"/>
</Relationships>
</file>

<file path=ppt/slides/_rels/slide65.xml.rels><?xml version="1.0" encoding="UTF-8"?>
<Relationships xmlns="http://schemas.openxmlformats.org/package/2006/relationships"><Relationship Id="rId1" Type="http://schemas.openxmlformats.org/officeDocument/2006/relationships/image" Target="../media/image59.png"/><Relationship Id="rId2" Type="http://schemas.openxmlformats.org/officeDocument/2006/relationships/slideLayout" Target="../slideLayouts/slideLayout27.xml"/>
</Relationships>
</file>

<file path=ppt/slides/_rels/slide66.xml.rels><?xml version="1.0" encoding="UTF-8"?>
<Relationships xmlns="http://schemas.openxmlformats.org/package/2006/relationships"><Relationship Id="rId1" Type="http://schemas.openxmlformats.org/officeDocument/2006/relationships/image" Target="../media/image60.png"/><Relationship Id="rId2" Type="http://schemas.openxmlformats.org/officeDocument/2006/relationships/slideLayout" Target="../slideLayouts/slideLayout27.xml"/>
</Relationships>
</file>

<file path=ppt/slides/_rels/slide67.xml.rels><?xml version="1.0" encoding="UTF-8"?>
<Relationships xmlns="http://schemas.openxmlformats.org/package/2006/relationships"><Relationship Id="rId1" Type="http://schemas.openxmlformats.org/officeDocument/2006/relationships/slideLayout" Target="../slideLayouts/slideLayout27.xml"/>
</Relationships>
</file>

<file path=ppt/slides/_rels/slide68.xml.rels><?xml version="1.0" encoding="UTF-8"?>
<Relationships xmlns="http://schemas.openxmlformats.org/package/2006/relationships"><Relationship Id="rId1" Type="http://schemas.openxmlformats.org/officeDocument/2006/relationships/slideLayout" Target="../slideLayouts/slideLayout27.xml"/>
</Relationships>
</file>

<file path=ppt/slides/_rels/slide69.xml.rels><?xml version="1.0" encoding="UTF-8"?>
<Relationships xmlns="http://schemas.openxmlformats.org/package/2006/relationships"><Relationship Id="rId1" Type="http://schemas.openxmlformats.org/officeDocument/2006/relationships/slideLayout" Target="../slideLayouts/slideLayout27.xml"/>
</Relationships>
</file>

<file path=ppt/slides/_rels/slide7.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27.xml"/>
</Relationships>
</file>

<file path=ppt/slides/_rels/slide70.xml.rels><?xml version="1.0" encoding="UTF-8"?>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27.xml"/>
</Relationships>
</file>

<file path=ppt/slides/_rels/slide71.xml.rels><?xml version="1.0" encoding="UTF-8"?>
<Relationships xmlns="http://schemas.openxmlformats.org/package/2006/relationships"><Relationship Id="rId1" Type="http://schemas.openxmlformats.org/officeDocument/2006/relationships/image" Target="../media/image62.png"/><Relationship Id="rId2" Type="http://schemas.openxmlformats.org/officeDocument/2006/relationships/image" Target="../media/image63.jpeg"/><Relationship Id="rId3" Type="http://schemas.openxmlformats.org/officeDocument/2006/relationships/image" Target="../media/image64.jpeg"/><Relationship Id="rId4" Type="http://schemas.openxmlformats.org/officeDocument/2006/relationships/image" Target="../media/image65.jpeg"/><Relationship Id="rId5" Type="http://schemas.openxmlformats.org/officeDocument/2006/relationships/slideLayout" Target="../slideLayouts/slideLayout27.xml"/><Relationship Id="rId6" Type="http://schemas.openxmlformats.org/officeDocument/2006/relationships/notesSlide" Target="../notesSlides/notesSlide71.xml"/>
</Relationships>
</file>

<file path=ppt/slides/_rels/slide72.xml.rels><?xml version="1.0" encoding="UTF-8"?>
<Relationships xmlns="http://schemas.openxmlformats.org/package/2006/relationships"><Relationship Id="rId1" Type="http://schemas.openxmlformats.org/officeDocument/2006/relationships/image" Target="../media/image66.png"/><Relationship Id="rId2" Type="http://schemas.openxmlformats.org/officeDocument/2006/relationships/image" Target="../media/image67.jpeg"/><Relationship Id="rId3" Type="http://schemas.openxmlformats.org/officeDocument/2006/relationships/image" Target="../media/image68.jpeg"/><Relationship Id="rId4" Type="http://schemas.openxmlformats.org/officeDocument/2006/relationships/image" Target="../media/image69.jpeg"/><Relationship Id="rId5" Type="http://schemas.openxmlformats.org/officeDocument/2006/relationships/slideLayout" Target="../slideLayouts/slideLayout27.xml"/><Relationship Id="rId6" Type="http://schemas.openxmlformats.org/officeDocument/2006/relationships/notesSlide" Target="../notesSlides/notesSlide72.xml"/>
</Relationships>
</file>

<file path=ppt/slides/_rels/slide73.xml.rels><?xml version="1.0" encoding="UTF-8"?>
<Relationships xmlns="http://schemas.openxmlformats.org/package/2006/relationships"><Relationship Id="rId1" Type="http://schemas.openxmlformats.org/officeDocument/2006/relationships/image" Target="../media/image70.png"/><Relationship Id="rId2" Type="http://schemas.openxmlformats.org/officeDocument/2006/relationships/image" Target="../media/image71.jpeg"/><Relationship Id="rId3" Type="http://schemas.openxmlformats.org/officeDocument/2006/relationships/image" Target="../media/image72.jpeg"/><Relationship Id="rId4" Type="http://schemas.openxmlformats.org/officeDocument/2006/relationships/image" Target="../media/image73.jpeg"/><Relationship Id="rId5" Type="http://schemas.openxmlformats.org/officeDocument/2006/relationships/slideLayout" Target="../slideLayouts/slideLayout27.xml"/><Relationship Id="rId6" Type="http://schemas.openxmlformats.org/officeDocument/2006/relationships/notesSlide" Target="../notesSlides/notesSlide73.xml"/>
</Relationships>
</file>

<file path=ppt/slides/_rels/slide74.xml.rels><?xml version="1.0" encoding="UTF-8"?>
<Relationships xmlns="http://schemas.openxmlformats.org/package/2006/relationships"><Relationship Id="rId1" Type="http://schemas.openxmlformats.org/officeDocument/2006/relationships/slideLayout" Target="../slideLayouts/slideLayout27.xml"/>
</Relationships>
</file>

<file path=ppt/slides/_rels/slide75.xml.rels><?xml version="1.0" encoding="UTF-8"?>
<Relationships xmlns="http://schemas.openxmlformats.org/package/2006/relationships"><Relationship Id="rId1" Type="http://schemas.openxmlformats.org/officeDocument/2006/relationships/image" Target="../media/image74.png"/><Relationship Id="rId2" Type="http://schemas.openxmlformats.org/officeDocument/2006/relationships/image" Target="../media/image75.jpeg"/><Relationship Id="rId3" Type="http://schemas.openxmlformats.org/officeDocument/2006/relationships/image" Target="../media/image76.jpeg"/><Relationship Id="rId4" Type="http://schemas.openxmlformats.org/officeDocument/2006/relationships/image" Target="../media/image77.jpeg"/><Relationship Id="rId5" Type="http://schemas.openxmlformats.org/officeDocument/2006/relationships/slideLayout" Target="../slideLayouts/slideLayout27.xml"/><Relationship Id="rId6" Type="http://schemas.openxmlformats.org/officeDocument/2006/relationships/notesSlide" Target="../notesSlides/notesSlide75.xml"/>
</Relationships>
</file>

<file path=ppt/slides/_rels/slide76.xml.rels><?xml version="1.0" encoding="UTF-8"?>
<Relationships xmlns="http://schemas.openxmlformats.org/package/2006/relationships"><Relationship Id="rId1" Type="http://schemas.openxmlformats.org/officeDocument/2006/relationships/slideLayout" Target="../slideLayouts/slideLayout27.xml"/>
</Relationships>
</file>

<file path=ppt/slides/_rels/slide77.xml.rels><?xml version="1.0" encoding="UTF-8"?>
<Relationships xmlns="http://schemas.openxmlformats.org/package/2006/relationships"><Relationship Id="rId1" Type="http://schemas.openxmlformats.org/officeDocument/2006/relationships/image" Target="../media/image78.png"/><Relationship Id="rId2" Type="http://schemas.openxmlformats.org/officeDocument/2006/relationships/slideLayout" Target="../slideLayouts/slideLayout27.xml"/>
</Relationships>
</file>

<file path=ppt/slides/_rels/slide78.xml.rels><?xml version="1.0" encoding="UTF-8"?>
<Relationships xmlns="http://schemas.openxmlformats.org/package/2006/relationships"><Relationship Id="rId1" Type="http://schemas.openxmlformats.org/officeDocument/2006/relationships/image" Target="../media/image79.png"/><Relationship Id="rId2" Type="http://schemas.openxmlformats.org/officeDocument/2006/relationships/slideLayout" Target="../slideLayouts/slideLayout27.xml"/>
</Relationships>
</file>

<file path=ppt/slides/_rels/slide79.xml.rels><?xml version="1.0" encoding="UTF-8"?>
<Relationships xmlns="http://schemas.openxmlformats.org/package/2006/relationships"><Relationship Id="rId1" Type="http://schemas.openxmlformats.org/officeDocument/2006/relationships/image" Target="../media/image80.png"/><Relationship Id="rId2" Type="http://schemas.openxmlformats.org/officeDocument/2006/relationships/slideLayout" Target="../slideLayouts/slideLayout27.xml"/>
</Relationships>
</file>

<file path=ppt/slides/_rels/slide8.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27.xml"/>
</Relationships>
</file>

<file path=ppt/slides/_rels/slide80.xml.rels><?xml version="1.0" encoding="UTF-8"?>
<Relationships xmlns="http://schemas.openxmlformats.org/package/2006/relationships"><Relationship Id="rId1" Type="http://schemas.openxmlformats.org/officeDocument/2006/relationships/image" Target="../media/image81.jpeg"/><Relationship Id="rId2" Type="http://schemas.openxmlformats.org/officeDocument/2006/relationships/slideLayout" Target="../slideLayouts/slideLayout27.xml"/>
</Relationships>
</file>

<file path=ppt/slides/_rels/slide81.xml.rels><?xml version="1.0" encoding="UTF-8"?>
<Relationships xmlns="http://schemas.openxmlformats.org/package/2006/relationships"><Relationship Id="rId1" Type="http://schemas.openxmlformats.org/officeDocument/2006/relationships/image" Target="../media/image82.png"/><Relationship Id="rId2" Type="http://schemas.openxmlformats.org/officeDocument/2006/relationships/slideLayout" Target="../slideLayouts/slideLayout27.xml"/>
</Relationships>
</file>

<file path=ppt/slides/_rels/slide82.xml.rels><?xml version="1.0" encoding="UTF-8"?>
<Relationships xmlns="http://schemas.openxmlformats.org/package/2006/relationships"><Relationship Id="rId1" Type="http://schemas.openxmlformats.org/officeDocument/2006/relationships/image" Target="../media/image83.png"/><Relationship Id="rId2" Type="http://schemas.openxmlformats.org/officeDocument/2006/relationships/slideLayout" Target="../slideLayouts/slideLayout27.xml"/>
</Relationships>
</file>

<file path=ppt/slides/_rels/slide83.xml.rels><?xml version="1.0" encoding="UTF-8"?>
<Relationships xmlns="http://schemas.openxmlformats.org/package/2006/relationships"><Relationship Id="rId1" Type="http://schemas.openxmlformats.org/officeDocument/2006/relationships/image" Target="../media/image84.png"/><Relationship Id="rId2" Type="http://schemas.openxmlformats.org/officeDocument/2006/relationships/slideLayout" Target="../slideLayouts/slideLayout27.xml"/>
</Relationships>
</file>

<file path=ppt/slides/_rels/slide84.xml.rels><?xml version="1.0" encoding="UTF-8"?>
<Relationships xmlns="http://schemas.openxmlformats.org/package/2006/relationships"><Relationship Id="rId1" Type="http://schemas.openxmlformats.org/officeDocument/2006/relationships/image" Target="../media/image85.png"/><Relationship Id="rId2" Type="http://schemas.openxmlformats.org/officeDocument/2006/relationships/slideLayout" Target="../slideLayouts/slideLayout27.xml"/>
</Relationships>
</file>

<file path=ppt/slides/_rels/slide85.xml.rels><?xml version="1.0" encoding="UTF-8"?>
<Relationships xmlns="http://schemas.openxmlformats.org/package/2006/relationships"><Relationship Id="rId1" Type="http://schemas.openxmlformats.org/officeDocument/2006/relationships/image" Target="../media/image86.png"/><Relationship Id="rId2" Type="http://schemas.openxmlformats.org/officeDocument/2006/relationships/slideLayout" Target="../slideLayouts/slideLayout27.xml"/>
</Relationships>
</file>

<file path=ppt/slides/_rels/slide86.xml.rels><?xml version="1.0" encoding="UTF-8"?>
<Relationships xmlns="http://schemas.openxmlformats.org/package/2006/relationships"><Relationship Id="rId1" Type="http://schemas.openxmlformats.org/officeDocument/2006/relationships/image" Target="../media/image87.png"/><Relationship Id="rId2" Type="http://schemas.openxmlformats.org/officeDocument/2006/relationships/image" Target="../media/image88.png"/><Relationship Id="rId3" Type="http://schemas.openxmlformats.org/officeDocument/2006/relationships/image" Target="../media/image89.png"/><Relationship Id="rId4" Type="http://schemas.openxmlformats.org/officeDocument/2006/relationships/image" Target="../media/image90.png"/><Relationship Id="rId5" Type="http://schemas.openxmlformats.org/officeDocument/2006/relationships/image" Target="../media/image91.png"/><Relationship Id="rId6" Type="http://schemas.openxmlformats.org/officeDocument/2006/relationships/image" Target="../media/image92.png"/><Relationship Id="rId7" Type="http://schemas.openxmlformats.org/officeDocument/2006/relationships/slideLayout" Target="../slideLayouts/slideLayout27.xml"/>
</Relationships>
</file>

<file path=ppt/slides/_rels/slide8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8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89.xml.rels><?xml version="1.0" encoding="UTF-8"?>
<Relationships xmlns="http://schemas.openxmlformats.org/package/2006/relationships"><Relationship Id="rId1" Type="http://schemas.openxmlformats.org/officeDocument/2006/relationships/image" Target="../media/image93.png"/><Relationship Id="rId2" Type="http://schemas.openxmlformats.org/officeDocument/2006/relationships/slideLayout" Target="../slideLayouts/slideLayout27.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90.xml.rels><?xml version="1.0" encoding="UTF-8"?>
<Relationships xmlns="http://schemas.openxmlformats.org/package/2006/relationships"><Relationship Id="rId1" Type="http://schemas.openxmlformats.org/officeDocument/2006/relationships/image" Target="../media/image94.png"/><Relationship Id="rId2" Type="http://schemas.openxmlformats.org/officeDocument/2006/relationships/slideLayout" Target="../slideLayouts/slideLayout27.xml"/>
</Relationships>
</file>

<file path=ppt/slides/_rels/slide91.xml.rels><?xml version="1.0" encoding="UTF-8"?>
<Relationships xmlns="http://schemas.openxmlformats.org/package/2006/relationships"><Relationship Id="rId1" Type="http://schemas.openxmlformats.org/officeDocument/2006/relationships/image" Target="../media/image95.png"/><Relationship Id="rId2" Type="http://schemas.openxmlformats.org/officeDocument/2006/relationships/image" Target="../media/image96.png"/><Relationship Id="rId3" Type="http://schemas.openxmlformats.org/officeDocument/2006/relationships/image" Target="../media/image97.png"/><Relationship Id="rId4" Type="http://schemas.openxmlformats.org/officeDocument/2006/relationships/image" Target="../media/image98.png"/><Relationship Id="rId5" Type="http://schemas.openxmlformats.org/officeDocument/2006/relationships/slideLayout" Target="../slideLayouts/slideLayout27.xml"/>
</Relationships>
</file>

<file path=ppt/slides/_rels/slide9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93.xml.rels><?xml version="1.0" encoding="UTF-8"?>
<Relationships xmlns="http://schemas.openxmlformats.org/package/2006/relationships"><Relationship Id="rId1" Type="http://schemas.openxmlformats.org/officeDocument/2006/relationships/slideLayout" Target="../slideLayouts/slideLayout1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1" name="CustomShape 1"/>
          <p:cNvSpPr/>
          <p:nvPr/>
        </p:nvSpPr>
        <p:spPr>
          <a:xfrm>
            <a:off x="8111520" y="-5400"/>
            <a:ext cx="1032120" cy="1018440"/>
          </a:xfrm>
          <a:prstGeom prst="rect">
            <a:avLst/>
          </a:prstGeom>
          <a:solidFill>
            <a:srgbClr val="ffffff"/>
          </a:solidFill>
          <a:ln>
            <a:noFill/>
          </a:ln>
        </p:spPr>
        <p:style>
          <a:lnRef idx="0"/>
          <a:fillRef idx="0"/>
          <a:effectRef idx="0"/>
          <a:fontRef idx="minor"/>
        </p:style>
      </p:sp>
      <p:sp>
        <p:nvSpPr>
          <p:cNvPr id="142" name="CustomShape 2"/>
          <p:cNvSpPr/>
          <p:nvPr/>
        </p:nvSpPr>
        <p:spPr>
          <a:xfrm>
            <a:off x="-285840" y="4343400"/>
            <a:ext cx="10114920" cy="838440"/>
          </a:xfrm>
          <a:prstGeom prst="rect">
            <a:avLst/>
          </a:prstGeom>
          <a:solidFill>
            <a:srgbClr val="ffffff"/>
          </a:solidFill>
          <a:ln>
            <a:noFill/>
          </a:ln>
        </p:spPr>
        <p:style>
          <a:lnRef idx="0"/>
          <a:fillRef idx="0"/>
          <a:effectRef idx="0"/>
          <a:fontRef idx="minor"/>
        </p:style>
      </p:sp>
      <p:sp>
        <p:nvSpPr>
          <p:cNvPr id="143" name="TextShape 3"/>
          <p:cNvSpPr txBox="1"/>
          <p:nvPr/>
        </p:nvSpPr>
        <p:spPr>
          <a:xfrm>
            <a:off x="394200" y="1450080"/>
            <a:ext cx="8221680" cy="1367280"/>
          </a:xfrm>
          <a:prstGeom prst="rect">
            <a:avLst/>
          </a:prstGeom>
          <a:noFill/>
          <a:ln>
            <a:noFill/>
          </a:ln>
        </p:spPr>
        <p:txBody>
          <a:bodyPr tIns="91440" bIns="91440" anchor="b"/>
          <a:p>
            <a:pPr>
              <a:lnSpc>
                <a:spcPct val="100000"/>
              </a:lnSpc>
            </a:pPr>
            <a:r>
              <a:rPr b="1" lang="pt-BR" sz="1800" spc="-1" strike="noStrike">
                <a:solidFill>
                  <a:srgbClr val="ffffff"/>
                </a:solidFill>
                <a:latin typeface="Roboto"/>
                <a:ea typeface="Roboto"/>
              </a:rPr>
              <a:t>INTRODUÇÃO A</a:t>
            </a:r>
            <a:br/>
            <a:r>
              <a:rPr b="1" lang="pt-BR" sz="3000" spc="-1" strike="noStrike">
                <a:solidFill>
                  <a:srgbClr val="ffffff"/>
                </a:solidFill>
                <a:latin typeface="Roboto"/>
                <a:ea typeface="Roboto"/>
              </a:rPr>
              <a:t>INTELIGÊNCIA ARTIFICIAL</a:t>
            </a:r>
            <a:endParaRPr b="0" lang="pt-BR" sz="3000" spc="-1" strike="noStrike">
              <a:solidFill>
                <a:srgbClr val="000000"/>
              </a:solidFill>
              <a:latin typeface="Arial"/>
            </a:endParaRPr>
          </a:p>
        </p:txBody>
      </p:sp>
      <p:sp>
        <p:nvSpPr>
          <p:cNvPr id="144" name="TextShape 4"/>
          <p:cNvSpPr txBox="1"/>
          <p:nvPr/>
        </p:nvSpPr>
        <p:spPr>
          <a:xfrm>
            <a:off x="418320" y="2807280"/>
            <a:ext cx="8221680" cy="432720"/>
          </a:xfrm>
          <a:prstGeom prst="rect">
            <a:avLst/>
          </a:prstGeom>
          <a:noFill/>
          <a:ln>
            <a:noFill/>
          </a:ln>
        </p:spPr>
        <p:txBody>
          <a:bodyPr tIns="91440" bIns="91440"/>
          <a:p>
            <a:pPr>
              <a:lnSpc>
                <a:spcPct val="100000"/>
              </a:lnSpc>
            </a:pPr>
            <a:r>
              <a:rPr b="0" lang="pt-BR" sz="2100" spc="-1" strike="noStrike">
                <a:solidFill>
                  <a:srgbClr val="ffffff"/>
                </a:solidFill>
                <a:latin typeface="Roboto"/>
                <a:ea typeface="Roboto"/>
              </a:rPr>
              <a:t>Luiz Alexandre de Sousa Freitas</a:t>
            </a:r>
            <a:endParaRPr b="0" lang="pt-BR" sz="2100" spc="-1" strike="noStrike">
              <a:latin typeface="Arial"/>
            </a:endParaRPr>
          </a:p>
        </p:txBody>
      </p:sp>
      <p:pic>
        <p:nvPicPr>
          <p:cNvPr id="145" name="Google Shape;89;p13" descr=""/>
          <p:cNvPicPr/>
          <p:nvPr/>
        </p:nvPicPr>
        <p:blipFill>
          <a:blip r:embed="rId1"/>
          <a:stretch/>
        </p:blipFill>
        <p:spPr>
          <a:xfrm>
            <a:off x="8308800" y="83520"/>
            <a:ext cx="690120" cy="838440"/>
          </a:xfrm>
          <a:prstGeom prst="rect">
            <a:avLst/>
          </a:prstGeom>
          <a:ln>
            <a:noFill/>
          </a:ln>
        </p:spPr>
      </p:pic>
      <p:pic>
        <p:nvPicPr>
          <p:cNvPr id="146" name="Google Shape;90;p13" descr=""/>
          <p:cNvPicPr/>
          <p:nvPr/>
        </p:nvPicPr>
        <p:blipFill>
          <a:blip r:embed="rId2"/>
          <a:stretch/>
        </p:blipFill>
        <p:spPr>
          <a:xfrm>
            <a:off x="6939360" y="2783520"/>
            <a:ext cx="1832760" cy="1674000"/>
          </a:xfrm>
          <a:prstGeom prst="rect">
            <a:avLst/>
          </a:prstGeom>
          <a:ln>
            <a:noFill/>
          </a:ln>
        </p:spPr>
      </p:pic>
      <p:pic>
        <p:nvPicPr>
          <p:cNvPr id="147" name="Google Shape;91;p13" descr=""/>
          <p:cNvPicPr/>
          <p:nvPr/>
        </p:nvPicPr>
        <p:blipFill>
          <a:blip r:embed="rId3"/>
          <a:stretch/>
        </p:blipFill>
        <p:spPr>
          <a:xfrm>
            <a:off x="2640240" y="4180680"/>
            <a:ext cx="3432960" cy="783720"/>
          </a:xfrm>
          <a:prstGeom prst="rect">
            <a:avLst/>
          </a:prstGeom>
          <a:ln>
            <a:noFill/>
          </a:ln>
        </p:spPr>
      </p:pic>
    </p:spTree>
  </p:cSld>
  <p:timing>
    <p:tnLst>
      <p:par>
        <p:cTn id="1" dur="indefinite" restart="never" nodeType="tmRoot">
          <p:childTnLst>
            <p:seq>
              <p:cTn id="2" dur="indefinite" nodeType="mainSeq"/>
              <p:prevCondLst>
                <p:cond delay="0" evt="onPrev">
                  <p:tgtEl>
                    <p:sldTgt/>
                  </p:tgtEl>
                </p:cond>
              </p:prevCondLst>
              <p:nextCondLst>
                <p:cond delay="0" evt="onNext">
                  <p:tgtEl>
                    <p:sldTgt/>
                  </p:tgtEl>
                </p:cond>
              </p:nextCondLst>
            </p:seq>
          </p:childTnLst>
        </p:cTn>
      </p:par>
    </p:tnLst>
  </p:timing>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61" name="Google Shape;141;p22" descr=""/>
          <p:cNvPicPr/>
          <p:nvPr/>
        </p:nvPicPr>
        <p:blipFill>
          <a:blip r:embed="rId1"/>
          <a:stretch/>
        </p:blipFill>
        <p:spPr>
          <a:xfrm>
            <a:off x="1448640" y="262080"/>
            <a:ext cx="6657480" cy="4619160"/>
          </a:xfrm>
          <a:prstGeom prst="rect">
            <a:avLst/>
          </a:prstGeom>
          <a:ln>
            <a:noFill/>
          </a:ln>
        </p:spPr>
      </p:pic>
    </p:spTree>
  </p:cSld>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2" name="TextShape 1"/>
          <p:cNvSpPr txBox="1"/>
          <p:nvPr/>
        </p:nvSpPr>
        <p:spPr>
          <a:xfrm>
            <a:off x="597960" y="2152440"/>
            <a:ext cx="8221680" cy="838440"/>
          </a:xfrm>
          <a:prstGeom prst="rect">
            <a:avLst/>
          </a:prstGeom>
          <a:noFill/>
          <a:ln>
            <a:noFill/>
          </a:ln>
        </p:spPr>
        <p:txBody>
          <a:bodyPr tIns="91440" bIns="91440" anchor="ctr"/>
          <a:p>
            <a:pPr>
              <a:lnSpc>
                <a:spcPct val="100000"/>
              </a:lnSpc>
            </a:pPr>
            <a:r>
              <a:rPr b="0" lang="pt-BR" sz="4200" spc="-1" strike="noStrike">
                <a:solidFill>
                  <a:srgbClr val="ffffff"/>
                </a:solidFill>
                <a:latin typeface="Roboto"/>
                <a:ea typeface="Roboto"/>
              </a:rPr>
              <a:t>O que é Inteligência Artificial?</a:t>
            </a:r>
            <a:endParaRPr b="0" lang="pt-BR" sz="4200" spc="-1" strike="noStrike">
              <a:solidFill>
                <a:srgbClr val="000000"/>
              </a:solidFill>
              <a:latin typeface="Arial"/>
            </a:endParaRPr>
          </a:p>
        </p:txBody>
      </p:sp>
    </p:spTree>
  </p:cSld>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63" name="Google Shape;151;p24" descr=""/>
          <p:cNvPicPr/>
          <p:nvPr/>
        </p:nvPicPr>
        <p:blipFill>
          <a:blip r:embed="rId1"/>
          <a:stretch/>
        </p:blipFill>
        <p:spPr>
          <a:xfrm>
            <a:off x="606960" y="660240"/>
            <a:ext cx="7790400" cy="3180960"/>
          </a:xfrm>
          <a:prstGeom prst="rect">
            <a:avLst/>
          </a:prstGeom>
          <a:ln>
            <a:noFill/>
          </a:ln>
        </p:spPr>
      </p:pic>
    </p:spTree>
  </p:cSld>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4" name="TextShape 1"/>
          <p:cNvSpPr txBox="1"/>
          <p:nvPr/>
        </p:nvSpPr>
        <p:spPr>
          <a:xfrm>
            <a:off x="597960" y="2152440"/>
            <a:ext cx="8221680" cy="838440"/>
          </a:xfrm>
          <a:prstGeom prst="rect">
            <a:avLst/>
          </a:prstGeom>
          <a:noFill/>
          <a:ln>
            <a:noFill/>
          </a:ln>
        </p:spPr>
        <p:txBody>
          <a:bodyPr tIns="91440" bIns="91440" anchor="ctr"/>
          <a:p>
            <a:pPr>
              <a:lnSpc>
                <a:spcPct val="100000"/>
              </a:lnSpc>
            </a:pPr>
            <a:r>
              <a:rPr b="0" lang="pt-BR" sz="4200" spc="-1" strike="noStrike">
                <a:solidFill>
                  <a:srgbClr val="ffffff"/>
                </a:solidFill>
                <a:latin typeface="Roboto"/>
                <a:ea typeface="Roboto"/>
              </a:rPr>
              <a:t>Pessoas aprendem com o passado :)</a:t>
            </a:r>
            <a:endParaRPr b="0" lang="pt-BR" sz="4200" spc="-1" strike="noStrike">
              <a:solidFill>
                <a:srgbClr val="000000"/>
              </a:solidFill>
              <a:latin typeface="Arial"/>
            </a:endParaRPr>
          </a:p>
        </p:txBody>
      </p:sp>
    </p:spTree>
  </p:cSld>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65" name="Google Shape;161;p26" descr=""/>
          <p:cNvPicPr/>
          <p:nvPr/>
        </p:nvPicPr>
        <p:blipFill>
          <a:blip r:embed="rId1"/>
          <a:stretch/>
        </p:blipFill>
        <p:spPr>
          <a:xfrm>
            <a:off x="1117440" y="0"/>
            <a:ext cx="6857640" cy="5143320"/>
          </a:xfrm>
          <a:prstGeom prst="rect">
            <a:avLst/>
          </a:prstGeom>
          <a:ln>
            <a:noFill/>
          </a:ln>
        </p:spPr>
      </p:pic>
    </p:spTree>
  </p:cSld>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66" name="Google Shape;166;p27" descr=""/>
          <p:cNvPicPr/>
          <p:nvPr/>
        </p:nvPicPr>
        <p:blipFill>
          <a:blip r:embed="rId1"/>
          <a:stretch/>
        </p:blipFill>
        <p:spPr>
          <a:xfrm>
            <a:off x="1066680" y="0"/>
            <a:ext cx="6906600" cy="5143320"/>
          </a:xfrm>
          <a:prstGeom prst="rect">
            <a:avLst/>
          </a:prstGeom>
          <a:ln>
            <a:noFill/>
          </a:ln>
        </p:spPr>
      </p:pic>
    </p:spTree>
  </p:cSld>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7" name="TextShape 1"/>
          <p:cNvSpPr txBox="1"/>
          <p:nvPr/>
        </p:nvSpPr>
        <p:spPr>
          <a:xfrm>
            <a:off x="597960" y="2152440"/>
            <a:ext cx="8221680" cy="838440"/>
          </a:xfrm>
          <a:prstGeom prst="rect">
            <a:avLst/>
          </a:prstGeom>
          <a:noFill/>
          <a:ln>
            <a:noFill/>
          </a:ln>
        </p:spPr>
        <p:txBody>
          <a:bodyPr tIns="91440" bIns="91440" anchor="ctr"/>
          <a:p>
            <a:pPr>
              <a:lnSpc>
                <a:spcPct val="100000"/>
              </a:lnSpc>
            </a:pPr>
            <a:r>
              <a:rPr b="0" lang="pt-BR" sz="4200" spc="-1" strike="noStrike">
                <a:solidFill>
                  <a:srgbClr val="ffffff"/>
                </a:solidFill>
                <a:latin typeface="Roboto"/>
                <a:ea typeface="Roboto"/>
              </a:rPr>
              <a:t>Os computadores podem aprender com o passado também?</a:t>
            </a:r>
            <a:endParaRPr b="0" lang="pt-BR" sz="4200" spc="-1" strike="noStrike">
              <a:solidFill>
                <a:srgbClr val="000000"/>
              </a:solidFill>
              <a:latin typeface="Arial"/>
            </a:endParaRPr>
          </a:p>
        </p:txBody>
      </p:sp>
    </p:spTree>
  </p:cSld>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8" name="TextShape 1"/>
          <p:cNvSpPr txBox="1"/>
          <p:nvPr/>
        </p:nvSpPr>
        <p:spPr>
          <a:xfrm>
            <a:off x="597960" y="2152440"/>
            <a:ext cx="8221680" cy="838440"/>
          </a:xfrm>
          <a:prstGeom prst="rect">
            <a:avLst/>
          </a:prstGeom>
          <a:noFill/>
          <a:ln>
            <a:noFill/>
          </a:ln>
        </p:spPr>
        <p:txBody>
          <a:bodyPr tIns="91440" bIns="91440" anchor="ctr"/>
          <a:p>
            <a:pPr>
              <a:lnSpc>
                <a:spcPct val="100000"/>
              </a:lnSpc>
            </a:pPr>
            <a:r>
              <a:rPr b="0" lang="pt-BR" sz="4200" spc="-1" strike="noStrike">
                <a:solidFill>
                  <a:srgbClr val="ffffff"/>
                </a:solidFill>
                <a:latin typeface="Roboto"/>
                <a:ea typeface="Roboto"/>
              </a:rPr>
              <a:t>Passado para um computador se resume a </a:t>
            </a:r>
            <a:r>
              <a:rPr b="0" lang="pt-BR" sz="4200" spc="-1" strike="noStrike">
                <a:solidFill>
                  <a:srgbClr val="f06292"/>
                </a:solidFill>
                <a:latin typeface="Roboto"/>
                <a:ea typeface="Roboto"/>
              </a:rPr>
              <a:t>Dados</a:t>
            </a:r>
            <a:endParaRPr b="0" lang="pt-BR" sz="4200" spc="-1" strike="noStrike">
              <a:solidFill>
                <a:srgbClr val="000000"/>
              </a:solidFill>
              <a:latin typeface="Arial"/>
            </a:endParaRPr>
          </a:p>
        </p:txBody>
      </p:sp>
    </p:spTree>
  </p:cSld>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9" name="TextShape 1"/>
          <p:cNvSpPr txBox="1"/>
          <p:nvPr/>
        </p:nvSpPr>
        <p:spPr>
          <a:xfrm>
            <a:off x="597960" y="2152440"/>
            <a:ext cx="8221680" cy="838440"/>
          </a:xfrm>
          <a:prstGeom prst="rect">
            <a:avLst/>
          </a:prstGeom>
          <a:noFill/>
          <a:ln>
            <a:noFill/>
          </a:ln>
        </p:spPr>
        <p:txBody>
          <a:bodyPr tIns="91440" bIns="91440" anchor="ctr"/>
          <a:p>
            <a:pPr>
              <a:lnSpc>
                <a:spcPct val="100000"/>
              </a:lnSpc>
            </a:pPr>
            <a:r>
              <a:rPr b="0" lang="pt-BR" sz="4200" spc="-1" strike="noStrike">
                <a:solidFill>
                  <a:srgbClr val="ffffff"/>
                </a:solidFill>
                <a:latin typeface="Roboto"/>
                <a:ea typeface="Roboto"/>
              </a:rPr>
              <a:t>Os computadores podem aprender com dados?</a:t>
            </a:r>
            <a:endParaRPr b="0" lang="pt-BR" sz="4200" spc="-1" strike="noStrike">
              <a:solidFill>
                <a:srgbClr val="000000"/>
              </a:solidFill>
              <a:latin typeface="Arial"/>
            </a:endParaRPr>
          </a:p>
        </p:txBody>
      </p:sp>
    </p:spTree>
  </p:cSld>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0" name="TextShape 1"/>
          <p:cNvSpPr txBox="1"/>
          <p:nvPr/>
        </p:nvSpPr>
        <p:spPr>
          <a:xfrm>
            <a:off x="311760" y="410040"/>
            <a:ext cx="8520120" cy="607320"/>
          </a:xfrm>
          <a:prstGeom prst="rect">
            <a:avLst/>
          </a:prstGeom>
          <a:noFill/>
          <a:ln>
            <a:noFill/>
          </a:ln>
        </p:spPr>
        <p:txBody>
          <a:bodyPr tIns="91440" bIns="91440"/>
          <a:p>
            <a:pPr>
              <a:lnSpc>
                <a:spcPct val="100000"/>
              </a:lnSpc>
            </a:pPr>
            <a:r>
              <a:rPr b="0" lang="pt-BR" sz="3000" spc="-1" strike="noStrike">
                <a:solidFill>
                  <a:srgbClr val="2a3990"/>
                </a:solidFill>
                <a:latin typeface="Roboto"/>
                <a:ea typeface="Roboto"/>
              </a:rPr>
              <a:t>Importância dos dados</a:t>
            </a:r>
            <a:endParaRPr b="0" lang="pt-BR" sz="3000" spc="-1" strike="noStrike">
              <a:solidFill>
                <a:srgbClr val="000000"/>
              </a:solidFill>
              <a:latin typeface="Arial"/>
            </a:endParaRPr>
          </a:p>
        </p:txBody>
      </p:sp>
      <p:sp>
        <p:nvSpPr>
          <p:cNvPr id="171" name="TextShape 2"/>
          <p:cNvSpPr txBox="1"/>
          <p:nvPr/>
        </p:nvSpPr>
        <p:spPr>
          <a:xfrm>
            <a:off x="311760" y="1229760"/>
            <a:ext cx="8520120" cy="3338640"/>
          </a:xfrm>
          <a:prstGeom prst="rect">
            <a:avLst/>
          </a:prstGeom>
          <a:noFill/>
          <a:ln>
            <a:noFill/>
          </a:ln>
        </p:spPr>
        <p:txBody>
          <a:bodyPr tIns="91440" bIns="91440"/>
          <a:p>
            <a:pPr>
              <a:lnSpc>
                <a:spcPct val="115000"/>
              </a:lnSpc>
              <a:spcAft>
                <a:spcPts val="1599"/>
              </a:spcAft>
            </a:pPr>
            <a:r>
              <a:rPr b="0" lang="pt-BR" sz="1800" spc="-1" strike="noStrike">
                <a:solidFill>
                  <a:srgbClr val="434343"/>
                </a:solidFill>
                <a:latin typeface="Roboto"/>
                <a:ea typeface="Roboto"/>
              </a:rPr>
              <a:t>Com dados é possível treinar a máquina para encontrar padrões, fazer classificações e tomar decisões </a:t>
            </a:r>
            <a:endParaRPr b="0" lang="pt-BR" sz="1800" spc="-1" strike="noStrike">
              <a:solidFill>
                <a:srgbClr val="000000"/>
              </a:solidFill>
              <a:latin typeface="Arial"/>
            </a:endParaRPr>
          </a:p>
        </p:txBody>
      </p:sp>
    </p:spTree>
  </p:cSld>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8" name="TextShape 1"/>
          <p:cNvSpPr txBox="1"/>
          <p:nvPr/>
        </p:nvSpPr>
        <p:spPr>
          <a:xfrm>
            <a:off x="597960" y="2152440"/>
            <a:ext cx="8221680" cy="838440"/>
          </a:xfrm>
          <a:prstGeom prst="rect">
            <a:avLst/>
          </a:prstGeom>
          <a:noFill/>
          <a:ln>
            <a:noFill/>
          </a:ln>
        </p:spPr>
        <p:txBody>
          <a:bodyPr tIns="91440" bIns="91440" anchor="ctr"/>
          <a:p>
            <a:pPr>
              <a:lnSpc>
                <a:spcPct val="100000"/>
              </a:lnSpc>
            </a:pPr>
            <a:r>
              <a:rPr b="0" lang="pt-BR" sz="4200" spc="-1" strike="noStrike">
                <a:solidFill>
                  <a:srgbClr val="ffffff"/>
                </a:solidFill>
                <a:latin typeface="Roboto"/>
                <a:ea typeface="Roboto"/>
              </a:rPr>
              <a:t>Quem sou eu?</a:t>
            </a:r>
            <a:endParaRPr b="0" lang="pt-BR" sz="4200" spc="-1" strike="noStrike">
              <a:solidFill>
                <a:srgbClr val="000000"/>
              </a:solidFill>
              <a:latin typeface="Arial"/>
            </a:endParaRPr>
          </a:p>
        </p:txBody>
      </p:sp>
    </p:spTree>
  </p:cSld>
  <p:timing>
    <p:tnLst>
      <p:par>
        <p:cTn id="3" dur="indefinite" restart="never" nodeType="tmRoot">
          <p:childTnLst>
            <p:seq>
              <p:cTn id="4" dur="indefinite" nodeType="mainSeq"/>
              <p:prevCondLst>
                <p:cond delay="0" evt="onPrev">
                  <p:tgtEl>
                    <p:sldTgt/>
                  </p:tgtEl>
                </p:cond>
              </p:prevCondLst>
              <p:nextCondLst>
                <p:cond delay="0" evt="onNext">
                  <p:tgtEl>
                    <p:sldTgt/>
                  </p:tgtEl>
                </p:cond>
              </p:nextCondLst>
            </p:seq>
          </p:childTnLst>
        </p:cTn>
      </p:par>
    </p:tnLst>
  </p:timing>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2" name="TextShape 1"/>
          <p:cNvSpPr txBox="1"/>
          <p:nvPr/>
        </p:nvSpPr>
        <p:spPr>
          <a:xfrm>
            <a:off x="597960" y="2152440"/>
            <a:ext cx="8221680" cy="838440"/>
          </a:xfrm>
          <a:prstGeom prst="rect">
            <a:avLst/>
          </a:prstGeom>
          <a:noFill/>
          <a:ln>
            <a:noFill/>
          </a:ln>
        </p:spPr>
        <p:txBody>
          <a:bodyPr tIns="91440" bIns="91440" anchor="ctr"/>
          <a:p>
            <a:pPr>
              <a:lnSpc>
                <a:spcPct val="100000"/>
              </a:lnSpc>
            </a:pPr>
            <a:r>
              <a:rPr b="0" lang="pt-BR" sz="4200" spc="-1" strike="noStrike">
                <a:solidFill>
                  <a:srgbClr val="ffffff"/>
                </a:solidFill>
                <a:latin typeface="Roboto"/>
                <a:ea typeface="Roboto"/>
              </a:rPr>
              <a:t>Machine Learning</a:t>
            </a:r>
            <a:endParaRPr b="0" lang="pt-BR" sz="4200" spc="-1" strike="noStrike">
              <a:solidFill>
                <a:srgbClr val="000000"/>
              </a:solidFill>
              <a:latin typeface="Arial"/>
            </a:endParaRPr>
          </a:p>
        </p:txBody>
      </p:sp>
    </p:spTree>
  </p:cSld>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3" name="TextShape 1"/>
          <p:cNvSpPr txBox="1"/>
          <p:nvPr/>
        </p:nvSpPr>
        <p:spPr>
          <a:xfrm>
            <a:off x="311760" y="410040"/>
            <a:ext cx="8520120" cy="607320"/>
          </a:xfrm>
          <a:prstGeom prst="rect">
            <a:avLst/>
          </a:prstGeom>
          <a:noFill/>
          <a:ln>
            <a:noFill/>
          </a:ln>
        </p:spPr>
        <p:txBody>
          <a:bodyPr tIns="91440" bIns="91440"/>
          <a:p>
            <a:pPr>
              <a:lnSpc>
                <a:spcPct val="100000"/>
              </a:lnSpc>
            </a:pPr>
            <a:r>
              <a:rPr b="0" lang="pt-BR" sz="3000" spc="-1" strike="noStrike">
                <a:solidFill>
                  <a:srgbClr val="2a3990"/>
                </a:solidFill>
                <a:latin typeface="Roboto"/>
                <a:ea typeface="Roboto"/>
              </a:rPr>
              <a:t>O que é Machine Learning?</a:t>
            </a:r>
            <a:endParaRPr b="0" lang="pt-BR" sz="3000" spc="-1" strike="noStrike">
              <a:solidFill>
                <a:srgbClr val="000000"/>
              </a:solidFill>
              <a:latin typeface="Arial"/>
            </a:endParaRPr>
          </a:p>
        </p:txBody>
      </p:sp>
      <p:sp>
        <p:nvSpPr>
          <p:cNvPr id="174" name="TextShape 2"/>
          <p:cNvSpPr txBox="1"/>
          <p:nvPr/>
        </p:nvSpPr>
        <p:spPr>
          <a:xfrm>
            <a:off x="311760" y="1229760"/>
            <a:ext cx="8520120" cy="3338640"/>
          </a:xfrm>
          <a:prstGeom prst="rect">
            <a:avLst/>
          </a:prstGeom>
          <a:noFill/>
          <a:ln>
            <a:noFill/>
          </a:ln>
        </p:spPr>
        <p:txBody>
          <a:bodyPr tIns="91440" bIns="91440"/>
          <a:p>
            <a:pPr>
              <a:lnSpc>
                <a:spcPct val="115000"/>
              </a:lnSpc>
              <a:spcAft>
                <a:spcPts val="1599"/>
              </a:spcAft>
            </a:pPr>
            <a:r>
              <a:rPr b="0" lang="pt-BR" sz="1800" spc="-1" strike="noStrike">
                <a:solidFill>
                  <a:srgbClr val="434343"/>
                </a:solidFill>
                <a:latin typeface="Roboto"/>
                <a:ea typeface="Roboto"/>
              </a:rPr>
              <a:t>Machine Learning é uma subárea da Inteligência Artificial, que nasceu da mistura de computação, probabilidade, estatística, reconhecimento de padrões e da teoria do aprendizado computacional...dito como: "campo de estudo que dá aos computadores a habilidade de aprender sem serem explicitamente programados" e Blá Blá Blá….</a:t>
            </a:r>
            <a:endParaRPr b="0" lang="pt-BR" sz="1800" spc="-1" strike="noStrike">
              <a:solidFill>
                <a:srgbClr val="000000"/>
              </a:solidFill>
              <a:latin typeface="Arial"/>
            </a:endParaRPr>
          </a:p>
        </p:txBody>
      </p:sp>
    </p:spTree>
  </p:cSld>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5" name="TextShape 1"/>
          <p:cNvSpPr txBox="1"/>
          <p:nvPr/>
        </p:nvSpPr>
        <p:spPr>
          <a:xfrm>
            <a:off x="311760" y="2081520"/>
            <a:ext cx="8520120" cy="607320"/>
          </a:xfrm>
          <a:prstGeom prst="rect">
            <a:avLst/>
          </a:prstGeom>
          <a:noFill/>
          <a:ln>
            <a:noFill/>
          </a:ln>
        </p:spPr>
        <p:txBody>
          <a:bodyPr tIns="91440" bIns="91440"/>
          <a:p>
            <a:pPr>
              <a:lnSpc>
                <a:spcPct val="100000"/>
              </a:lnSpc>
            </a:pPr>
            <a:r>
              <a:rPr b="0" lang="pt-BR" sz="3000" spc="-1" strike="noStrike">
                <a:solidFill>
                  <a:srgbClr val="2a3990"/>
                </a:solidFill>
                <a:latin typeface="Roboto"/>
                <a:ea typeface="Roboto"/>
              </a:rPr>
              <a:t>O que significa isso na prática??</a:t>
            </a:r>
            <a:endParaRPr b="0" lang="pt-BR" sz="3000" spc="-1" strike="noStrike">
              <a:solidFill>
                <a:srgbClr val="000000"/>
              </a:solidFill>
              <a:latin typeface="Arial"/>
            </a:endParaRPr>
          </a:p>
        </p:txBody>
      </p:sp>
    </p:spTree>
  </p:cSld>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6" name="TextShape 1"/>
          <p:cNvSpPr txBox="1"/>
          <p:nvPr/>
        </p:nvSpPr>
        <p:spPr>
          <a:xfrm>
            <a:off x="2919600" y="586800"/>
            <a:ext cx="5531760" cy="3770280"/>
          </a:xfrm>
          <a:prstGeom prst="rect">
            <a:avLst/>
          </a:prstGeom>
          <a:noFill/>
          <a:ln>
            <a:noFill/>
          </a:ln>
        </p:spPr>
        <p:txBody>
          <a:bodyPr tIns="91440" bIns="91440"/>
          <a:p>
            <a:pPr>
              <a:lnSpc>
                <a:spcPct val="115000"/>
              </a:lnSpc>
              <a:spcAft>
                <a:spcPts val="1599"/>
              </a:spcAft>
            </a:pPr>
            <a:r>
              <a:rPr b="0" lang="pt-BR" sz="1800" spc="-1" strike="noStrike">
                <a:solidFill>
                  <a:srgbClr val="434343"/>
                </a:solidFill>
                <a:latin typeface="Roboto"/>
                <a:ea typeface="Roboto"/>
              </a:rPr>
              <a:t>“</a:t>
            </a:r>
            <a:r>
              <a:rPr b="0" lang="pt-BR" sz="1800" spc="-1" strike="noStrike">
                <a:solidFill>
                  <a:srgbClr val="434343"/>
                </a:solidFill>
                <a:latin typeface="Roboto"/>
                <a:ea typeface="Roboto"/>
              </a:rPr>
              <a:t>This question opens the door to a new programming paradigm…. With machine learning, humans input data as well as the answers expected from the data, and out come the rules. These rules can then be applied to new data to produce original answers.”</a:t>
            </a:r>
            <a:endParaRPr b="0" lang="pt-BR" sz="1800" spc="-1" strike="noStrike">
              <a:solidFill>
                <a:srgbClr val="000000"/>
              </a:solidFill>
              <a:latin typeface="Arial"/>
            </a:endParaRPr>
          </a:p>
        </p:txBody>
      </p:sp>
      <p:pic>
        <p:nvPicPr>
          <p:cNvPr id="177" name="Google Shape;209;p35" descr=""/>
          <p:cNvPicPr/>
          <p:nvPr/>
        </p:nvPicPr>
        <p:blipFill>
          <a:blip r:embed="rId1"/>
          <a:stretch/>
        </p:blipFill>
        <p:spPr>
          <a:xfrm>
            <a:off x="366840" y="586800"/>
            <a:ext cx="2366640" cy="3770280"/>
          </a:xfrm>
          <a:prstGeom prst="rect">
            <a:avLst/>
          </a:prstGeom>
          <a:ln>
            <a:noFill/>
          </a:ln>
        </p:spPr>
      </p:pic>
      <p:sp>
        <p:nvSpPr>
          <p:cNvPr id="178" name="CustomShape 2"/>
          <p:cNvSpPr/>
          <p:nvPr/>
        </p:nvSpPr>
        <p:spPr>
          <a:xfrm>
            <a:off x="366840" y="4471920"/>
            <a:ext cx="5143320" cy="299520"/>
          </a:xfrm>
          <a:prstGeom prst="rect">
            <a:avLst/>
          </a:prstGeom>
          <a:noFill/>
          <a:ln>
            <a:noFill/>
          </a:ln>
        </p:spPr>
        <p:style>
          <a:lnRef idx="0"/>
          <a:fillRef idx="0"/>
          <a:effectRef idx="0"/>
          <a:fontRef idx="minor"/>
        </p:style>
        <p:txBody>
          <a:bodyPr tIns="91440" bIns="91440"/>
          <a:p>
            <a:pPr>
              <a:lnSpc>
                <a:spcPct val="100000"/>
              </a:lnSpc>
            </a:pPr>
            <a:r>
              <a:rPr b="0" lang="pt-BR" sz="1400" spc="-1" strike="noStrike">
                <a:solidFill>
                  <a:srgbClr val="000000"/>
                </a:solidFill>
                <a:latin typeface="Arial"/>
                <a:ea typeface="Arial"/>
              </a:rPr>
              <a:t>François Chollet - Software Engineer - Google</a:t>
            </a:r>
            <a:endParaRPr b="0" lang="pt-BR" sz="1400" spc="-1" strike="noStrike">
              <a:latin typeface="Arial"/>
            </a:endParaRPr>
          </a:p>
        </p:txBody>
      </p:sp>
      <p:pic>
        <p:nvPicPr>
          <p:cNvPr id="179" name="Google Shape;211;p35" descr=""/>
          <p:cNvPicPr/>
          <p:nvPr/>
        </p:nvPicPr>
        <p:blipFill>
          <a:blip r:embed="rId2"/>
          <a:stretch/>
        </p:blipFill>
        <p:spPr>
          <a:xfrm>
            <a:off x="2843280" y="2639160"/>
            <a:ext cx="4160880" cy="1379160"/>
          </a:xfrm>
          <a:prstGeom prst="rect">
            <a:avLst/>
          </a:prstGeom>
          <a:ln>
            <a:noFill/>
          </a:ln>
        </p:spPr>
      </p:pic>
    </p:spTree>
  </p:cSld>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0" name="CustomShape 1"/>
          <p:cNvSpPr/>
          <p:nvPr/>
        </p:nvSpPr>
        <p:spPr>
          <a:xfrm>
            <a:off x="595440" y="3890880"/>
            <a:ext cx="8548200" cy="999000"/>
          </a:xfrm>
          <a:prstGeom prst="rect">
            <a:avLst/>
          </a:prstGeom>
          <a:solidFill>
            <a:srgbClr val="ffffff"/>
          </a:solidFill>
          <a:ln>
            <a:noFill/>
          </a:ln>
        </p:spPr>
        <p:style>
          <a:lnRef idx="0"/>
          <a:fillRef idx="0"/>
          <a:effectRef idx="0"/>
          <a:fontRef idx="minor"/>
        </p:style>
      </p:sp>
      <p:sp>
        <p:nvSpPr>
          <p:cNvPr id="181" name="TextShape 2"/>
          <p:cNvSpPr txBox="1"/>
          <p:nvPr/>
        </p:nvSpPr>
        <p:spPr>
          <a:xfrm>
            <a:off x="3678840" y="4162680"/>
            <a:ext cx="1785960" cy="607320"/>
          </a:xfrm>
          <a:prstGeom prst="rect">
            <a:avLst/>
          </a:prstGeom>
          <a:noFill/>
          <a:ln>
            <a:noFill/>
          </a:ln>
        </p:spPr>
        <p:txBody>
          <a:bodyPr tIns="91440" bIns="91440"/>
          <a:p>
            <a:pPr>
              <a:lnSpc>
                <a:spcPct val="100000"/>
              </a:lnSpc>
            </a:pPr>
            <a:r>
              <a:rPr b="0" lang="pt-BR" sz="3000" spc="-1" strike="noStrike">
                <a:solidFill>
                  <a:srgbClr val="2a3990"/>
                </a:solidFill>
                <a:latin typeface="Roboto"/>
                <a:ea typeface="Roboto"/>
              </a:rPr>
              <a:t>What??</a:t>
            </a:r>
            <a:endParaRPr b="0" lang="pt-BR" sz="3000" spc="-1" strike="noStrike">
              <a:solidFill>
                <a:srgbClr val="000000"/>
              </a:solidFill>
              <a:latin typeface="Arial"/>
            </a:endParaRPr>
          </a:p>
        </p:txBody>
      </p:sp>
      <p:pic>
        <p:nvPicPr>
          <p:cNvPr id="182" name="Google Shape;218;p36" descr=""/>
          <p:cNvPicPr/>
          <p:nvPr/>
        </p:nvPicPr>
        <p:blipFill>
          <a:blip r:embed="rId1"/>
          <a:stretch/>
        </p:blipFill>
        <p:spPr>
          <a:xfrm>
            <a:off x="951480" y="334440"/>
            <a:ext cx="7241040" cy="3828240"/>
          </a:xfrm>
          <a:prstGeom prst="rect">
            <a:avLst/>
          </a:prstGeom>
          <a:ln>
            <a:noFill/>
          </a:ln>
        </p:spPr>
      </p:pic>
    </p:spTree>
  </p:cSld>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3" name="CustomShape 1"/>
          <p:cNvSpPr/>
          <p:nvPr/>
        </p:nvSpPr>
        <p:spPr>
          <a:xfrm>
            <a:off x="595440" y="3890880"/>
            <a:ext cx="8548200" cy="999000"/>
          </a:xfrm>
          <a:prstGeom prst="rect">
            <a:avLst/>
          </a:prstGeom>
          <a:solidFill>
            <a:srgbClr val="ffffff"/>
          </a:solidFill>
          <a:ln>
            <a:noFill/>
          </a:ln>
        </p:spPr>
        <p:style>
          <a:lnRef idx="0"/>
          <a:fillRef idx="0"/>
          <a:effectRef idx="0"/>
          <a:fontRef idx="minor"/>
        </p:style>
      </p:sp>
      <p:sp>
        <p:nvSpPr>
          <p:cNvPr id="184" name="TextShape 2"/>
          <p:cNvSpPr txBox="1"/>
          <p:nvPr/>
        </p:nvSpPr>
        <p:spPr>
          <a:xfrm>
            <a:off x="2050920" y="4443840"/>
            <a:ext cx="5407920" cy="607320"/>
          </a:xfrm>
          <a:prstGeom prst="rect">
            <a:avLst/>
          </a:prstGeom>
          <a:noFill/>
          <a:ln>
            <a:noFill/>
          </a:ln>
        </p:spPr>
        <p:txBody>
          <a:bodyPr tIns="91440" bIns="91440"/>
          <a:p>
            <a:pPr algn="ctr">
              <a:lnSpc>
                <a:spcPct val="100000"/>
              </a:lnSpc>
            </a:pPr>
            <a:r>
              <a:rPr b="0" lang="pt-BR" sz="2000" spc="-1" strike="noStrike">
                <a:solidFill>
                  <a:srgbClr val="2a3990"/>
                </a:solidFill>
                <a:latin typeface="Roboto"/>
                <a:ea typeface="Roboto"/>
              </a:rPr>
              <a:t>Programação Clássica</a:t>
            </a:r>
            <a:endParaRPr b="0" lang="pt-BR" sz="2000" spc="-1" strike="noStrike">
              <a:solidFill>
                <a:srgbClr val="000000"/>
              </a:solidFill>
              <a:latin typeface="Arial"/>
            </a:endParaRPr>
          </a:p>
        </p:txBody>
      </p:sp>
      <p:pic>
        <p:nvPicPr>
          <p:cNvPr id="185" name="Google Shape;225;p37" descr=""/>
          <p:cNvPicPr/>
          <p:nvPr/>
        </p:nvPicPr>
        <p:blipFill>
          <a:blip r:embed="rId1"/>
          <a:stretch/>
        </p:blipFill>
        <p:spPr>
          <a:xfrm>
            <a:off x="456120" y="0"/>
            <a:ext cx="8390160" cy="5143320"/>
          </a:xfrm>
          <a:prstGeom prst="rect">
            <a:avLst/>
          </a:prstGeom>
          <a:ln>
            <a:noFill/>
          </a:ln>
        </p:spPr>
      </p:pic>
      <p:sp>
        <p:nvSpPr>
          <p:cNvPr id="186" name="CustomShape 3"/>
          <p:cNvSpPr/>
          <p:nvPr/>
        </p:nvSpPr>
        <p:spPr>
          <a:xfrm>
            <a:off x="8732520" y="-139320"/>
            <a:ext cx="610200" cy="5455440"/>
          </a:xfrm>
          <a:prstGeom prst="rect">
            <a:avLst/>
          </a:prstGeom>
          <a:solidFill>
            <a:srgbClr val="070107"/>
          </a:solidFill>
          <a:ln>
            <a:noFill/>
          </a:ln>
        </p:spPr>
        <p:style>
          <a:lnRef idx="0"/>
          <a:fillRef idx="0"/>
          <a:effectRef idx="0"/>
          <a:fontRef idx="minor"/>
        </p:style>
      </p:sp>
      <p:sp>
        <p:nvSpPr>
          <p:cNvPr id="187" name="CustomShape 4"/>
          <p:cNvSpPr/>
          <p:nvPr/>
        </p:nvSpPr>
        <p:spPr>
          <a:xfrm>
            <a:off x="8137080" y="4443840"/>
            <a:ext cx="1205640" cy="916920"/>
          </a:xfrm>
          <a:prstGeom prst="rect">
            <a:avLst/>
          </a:prstGeom>
          <a:solidFill>
            <a:srgbClr val="070107"/>
          </a:solidFill>
          <a:ln>
            <a:noFill/>
          </a:ln>
        </p:spPr>
        <p:style>
          <a:lnRef idx="0"/>
          <a:fillRef idx="0"/>
          <a:effectRef idx="0"/>
          <a:fontRef idx="minor"/>
        </p:style>
      </p:sp>
      <p:sp>
        <p:nvSpPr>
          <p:cNvPr id="188" name="CustomShape 5"/>
          <p:cNvSpPr/>
          <p:nvPr/>
        </p:nvSpPr>
        <p:spPr>
          <a:xfrm>
            <a:off x="7363080" y="3620520"/>
            <a:ext cx="610200" cy="916920"/>
          </a:xfrm>
          <a:prstGeom prst="rect">
            <a:avLst/>
          </a:prstGeom>
          <a:solidFill>
            <a:srgbClr val="070107"/>
          </a:solidFill>
          <a:ln>
            <a:noFill/>
          </a:ln>
        </p:spPr>
        <p:style>
          <a:lnRef idx="0"/>
          <a:fillRef idx="0"/>
          <a:effectRef idx="0"/>
          <a:fontRef idx="minor"/>
        </p:style>
      </p:sp>
      <p:sp>
        <p:nvSpPr>
          <p:cNvPr id="189" name="CustomShape 6"/>
          <p:cNvSpPr/>
          <p:nvPr/>
        </p:nvSpPr>
        <p:spPr>
          <a:xfrm>
            <a:off x="0" y="4802400"/>
            <a:ext cx="9262080" cy="513720"/>
          </a:xfrm>
          <a:prstGeom prst="rect">
            <a:avLst/>
          </a:prstGeom>
          <a:solidFill>
            <a:srgbClr val="070107"/>
          </a:solidFill>
          <a:ln>
            <a:noFill/>
          </a:ln>
        </p:spPr>
        <p:style>
          <a:lnRef idx="0"/>
          <a:fillRef idx="0"/>
          <a:effectRef idx="0"/>
          <a:fontRef idx="minor"/>
        </p:style>
      </p:sp>
      <p:sp>
        <p:nvSpPr>
          <p:cNvPr id="190" name="CustomShape 7"/>
          <p:cNvSpPr/>
          <p:nvPr/>
        </p:nvSpPr>
        <p:spPr>
          <a:xfrm>
            <a:off x="0" y="0"/>
            <a:ext cx="610200" cy="5004720"/>
          </a:xfrm>
          <a:prstGeom prst="rect">
            <a:avLst/>
          </a:prstGeom>
          <a:solidFill>
            <a:srgbClr val="070107"/>
          </a:solidFill>
          <a:ln>
            <a:noFill/>
          </a:ln>
        </p:spPr>
        <p:style>
          <a:lnRef idx="0"/>
          <a:fillRef idx="0"/>
          <a:effectRef idx="0"/>
          <a:fontRef idx="minor"/>
        </p:style>
      </p:sp>
      <p:sp>
        <p:nvSpPr>
          <p:cNvPr id="191" name="CustomShape 8"/>
          <p:cNvSpPr/>
          <p:nvPr/>
        </p:nvSpPr>
        <p:spPr>
          <a:xfrm>
            <a:off x="0" y="-139320"/>
            <a:ext cx="9029520" cy="513720"/>
          </a:xfrm>
          <a:prstGeom prst="rect">
            <a:avLst/>
          </a:prstGeom>
          <a:solidFill>
            <a:srgbClr val="070107"/>
          </a:solidFill>
          <a:ln>
            <a:noFill/>
          </a:ln>
        </p:spPr>
        <p:style>
          <a:lnRef idx="0"/>
          <a:fillRef idx="0"/>
          <a:effectRef idx="0"/>
          <a:fontRef idx="minor"/>
        </p:style>
      </p:sp>
      <p:sp>
        <p:nvSpPr>
          <p:cNvPr id="192" name="CustomShape 9"/>
          <p:cNvSpPr/>
          <p:nvPr/>
        </p:nvSpPr>
        <p:spPr>
          <a:xfrm>
            <a:off x="5717520" y="4620960"/>
            <a:ext cx="3472920" cy="406080"/>
          </a:xfrm>
          <a:prstGeom prst="rect">
            <a:avLst/>
          </a:prstGeom>
          <a:noFill/>
          <a:ln>
            <a:noFill/>
          </a:ln>
        </p:spPr>
        <p:style>
          <a:lnRef idx="0"/>
          <a:fillRef idx="0"/>
          <a:effectRef idx="0"/>
          <a:fontRef idx="minor"/>
        </p:style>
        <p:txBody>
          <a:bodyPr tIns="91440" bIns="91440"/>
          <a:p>
            <a:pPr>
              <a:lnSpc>
                <a:spcPct val="100000"/>
              </a:lnSpc>
            </a:pPr>
            <a:r>
              <a:rPr b="0" lang="pt-BR" sz="1400" spc="-1" strike="noStrike">
                <a:solidFill>
                  <a:srgbClr val="ffffff"/>
                </a:solidFill>
                <a:latin typeface="Roboto"/>
                <a:ea typeface="Roboto"/>
              </a:rPr>
              <a:t>Reprodução CANAL SANCECO Youtube</a:t>
            </a:r>
            <a:endParaRPr b="0" lang="pt-BR" sz="1400" spc="-1" strike="noStrike">
              <a:latin typeface="Arial"/>
            </a:endParaRPr>
          </a:p>
        </p:txBody>
      </p:sp>
    </p:spTree>
  </p:cSld>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3" name="CustomShape 1"/>
          <p:cNvSpPr/>
          <p:nvPr/>
        </p:nvSpPr>
        <p:spPr>
          <a:xfrm>
            <a:off x="595440" y="3890880"/>
            <a:ext cx="8548200" cy="999000"/>
          </a:xfrm>
          <a:prstGeom prst="rect">
            <a:avLst/>
          </a:prstGeom>
          <a:solidFill>
            <a:srgbClr val="ffffff"/>
          </a:solidFill>
          <a:ln>
            <a:noFill/>
          </a:ln>
        </p:spPr>
        <p:style>
          <a:lnRef idx="0"/>
          <a:fillRef idx="0"/>
          <a:effectRef idx="0"/>
          <a:fontRef idx="minor"/>
        </p:style>
      </p:sp>
      <p:sp>
        <p:nvSpPr>
          <p:cNvPr id="194" name="TextShape 2"/>
          <p:cNvSpPr txBox="1"/>
          <p:nvPr/>
        </p:nvSpPr>
        <p:spPr>
          <a:xfrm>
            <a:off x="2050920" y="4443840"/>
            <a:ext cx="5407920" cy="607320"/>
          </a:xfrm>
          <a:prstGeom prst="rect">
            <a:avLst/>
          </a:prstGeom>
          <a:noFill/>
          <a:ln>
            <a:noFill/>
          </a:ln>
        </p:spPr>
        <p:txBody>
          <a:bodyPr tIns="91440" bIns="91440"/>
          <a:p>
            <a:pPr algn="ctr">
              <a:lnSpc>
                <a:spcPct val="100000"/>
              </a:lnSpc>
            </a:pPr>
            <a:r>
              <a:rPr b="0" lang="pt-BR" sz="2000" spc="-1" strike="noStrike">
                <a:solidFill>
                  <a:srgbClr val="2a3990"/>
                </a:solidFill>
                <a:latin typeface="Roboto"/>
                <a:ea typeface="Roboto"/>
              </a:rPr>
              <a:t>Programação Clássica</a:t>
            </a:r>
            <a:endParaRPr b="0" lang="pt-BR" sz="2000" spc="-1" strike="noStrike">
              <a:solidFill>
                <a:srgbClr val="000000"/>
              </a:solidFill>
              <a:latin typeface="Arial"/>
            </a:endParaRPr>
          </a:p>
        </p:txBody>
      </p:sp>
      <p:pic>
        <p:nvPicPr>
          <p:cNvPr id="195" name="Google Shape;239;p38" descr=""/>
          <p:cNvPicPr/>
          <p:nvPr/>
        </p:nvPicPr>
        <p:blipFill>
          <a:blip r:embed="rId1"/>
          <a:stretch/>
        </p:blipFill>
        <p:spPr>
          <a:xfrm>
            <a:off x="304920" y="0"/>
            <a:ext cx="8753040" cy="5143320"/>
          </a:xfrm>
          <a:prstGeom prst="rect">
            <a:avLst/>
          </a:prstGeom>
          <a:ln>
            <a:noFill/>
          </a:ln>
        </p:spPr>
      </p:pic>
      <p:sp>
        <p:nvSpPr>
          <p:cNvPr id="196" name="CustomShape 3"/>
          <p:cNvSpPr/>
          <p:nvPr/>
        </p:nvSpPr>
        <p:spPr>
          <a:xfrm>
            <a:off x="0" y="-139320"/>
            <a:ext cx="462960" cy="5282280"/>
          </a:xfrm>
          <a:prstGeom prst="rect">
            <a:avLst/>
          </a:prstGeom>
          <a:solidFill>
            <a:srgbClr val="070107"/>
          </a:solidFill>
          <a:ln>
            <a:noFill/>
          </a:ln>
        </p:spPr>
        <p:style>
          <a:lnRef idx="0"/>
          <a:fillRef idx="0"/>
          <a:effectRef idx="0"/>
          <a:fontRef idx="minor"/>
        </p:style>
      </p:sp>
      <p:sp>
        <p:nvSpPr>
          <p:cNvPr id="197" name="CustomShape 4"/>
          <p:cNvSpPr/>
          <p:nvPr/>
        </p:nvSpPr>
        <p:spPr>
          <a:xfrm>
            <a:off x="8951040" y="-69480"/>
            <a:ext cx="462960" cy="5282280"/>
          </a:xfrm>
          <a:prstGeom prst="rect">
            <a:avLst/>
          </a:prstGeom>
          <a:solidFill>
            <a:srgbClr val="070107"/>
          </a:solidFill>
          <a:ln>
            <a:noFill/>
          </a:ln>
        </p:spPr>
        <p:style>
          <a:lnRef idx="0"/>
          <a:fillRef idx="0"/>
          <a:effectRef idx="0"/>
          <a:fontRef idx="minor"/>
        </p:style>
      </p:sp>
      <p:sp>
        <p:nvSpPr>
          <p:cNvPr id="198" name="CustomShape 5"/>
          <p:cNvSpPr/>
          <p:nvPr/>
        </p:nvSpPr>
        <p:spPr>
          <a:xfrm>
            <a:off x="0" y="4890240"/>
            <a:ext cx="9413640" cy="322560"/>
          </a:xfrm>
          <a:prstGeom prst="rect">
            <a:avLst/>
          </a:prstGeom>
          <a:solidFill>
            <a:srgbClr val="070107"/>
          </a:solidFill>
          <a:ln>
            <a:noFill/>
          </a:ln>
        </p:spPr>
        <p:style>
          <a:lnRef idx="0"/>
          <a:fillRef idx="0"/>
          <a:effectRef idx="0"/>
          <a:fontRef idx="minor"/>
        </p:style>
      </p:sp>
      <p:sp>
        <p:nvSpPr>
          <p:cNvPr id="199" name="CustomShape 6"/>
          <p:cNvSpPr/>
          <p:nvPr/>
        </p:nvSpPr>
        <p:spPr>
          <a:xfrm>
            <a:off x="7243920" y="3383280"/>
            <a:ext cx="2305800" cy="1844640"/>
          </a:xfrm>
          <a:prstGeom prst="rect">
            <a:avLst/>
          </a:prstGeom>
          <a:solidFill>
            <a:srgbClr val="070107"/>
          </a:solidFill>
          <a:ln>
            <a:noFill/>
          </a:ln>
        </p:spPr>
        <p:style>
          <a:lnRef idx="0"/>
          <a:fillRef idx="0"/>
          <a:effectRef idx="0"/>
          <a:fontRef idx="minor"/>
        </p:style>
      </p:sp>
      <p:sp>
        <p:nvSpPr>
          <p:cNvPr id="200" name="CustomShape 7"/>
          <p:cNvSpPr/>
          <p:nvPr/>
        </p:nvSpPr>
        <p:spPr>
          <a:xfrm>
            <a:off x="5717520" y="4620960"/>
            <a:ext cx="3472920" cy="406080"/>
          </a:xfrm>
          <a:prstGeom prst="rect">
            <a:avLst/>
          </a:prstGeom>
          <a:noFill/>
          <a:ln>
            <a:noFill/>
          </a:ln>
        </p:spPr>
        <p:style>
          <a:lnRef idx="0"/>
          <a:fillRef idx="0"/>
          <a:effectRef idx="0"/>
          <a:fontRef idx="minor"/>
        </p:style>
        <p:txBody>
          <a:bodyPr tIns="91440" bIns="91440"/>
          <a:p>
            <a:pPr>
              <a:lnSpc>
                <a:spcPct val="100000"/>
              </a:lnSpc>
            </a:pPr>
            <a:r>
              <a:rPr b="0" lang="pt-BR" sz="1400" spc="-1" strike="noStrike">
                <a:solidFill>
                  <a:srgbClr val="ffffff"/>
                </a:solidFill>
                <a:latin typeface="Roboto"/>
                <a:ea typeface="Roboto"/>
              </a:rPr>
              <a:t>Reprodução CANAL SANCECO Youtube</a:t>
            </a:r>
            <a:endParaRPr b="0" lang="pt-BR" sz="1400" spc="-1" strike="noStrike">
              <a:latin typeface="Arial"/>
            </a:endParaRPr>
          </a:p>
        </p:txBody>
      </p:sp>
    </p:spTree>
  </p:cSld>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1" name="TextShape 1"/>
          <p:cNvSpPr txBox="1"/>
          <p:nvPr/>
        </p:nvSpPr>
        <p:spPr>
          <a:xfrm>
            <a:off x="311760" y="410040"/>
            <a:ext cx="8520120" cy="607320"/>
          </a:xfrm>
          <a:prstGeom prst="rect">
            <a:avLst/>
          </a:prstGeom>
          <a:noFill/>
          <a:ln>
            <a:noFill/>
          </a:ln>
        </p:spPr>
        <p:txBody>
          <a:bodyPr tIns="91440" bIns="91440"/>
          <a:p>
            <a:endParaRPr b="0" lang="pt-BR" sz="1400" spc="-1" strike="noStrike">
              <a:solidFill>
                <a:srgbClr val="000000"/>
              </a:solidFill>
              <a:latin typeface="Arial"/>
            </a:endParaRPr>
          </a:p>
        </p:txBody>
      </p:sp>
      <p:sp>
        <p:nvSpPr>
          <p:cNvPr id="202" name="TextShape 2"/>
          <p:cNvSpPr txBox="1"/>
          <p:nvPr/>
        </p:nvSpPr>
        <p:spPr>
          <a:xfrm>
            <a:off x="311760" y="1229760"/>
            <a:ext cx="8520120" cy="3338640"/>
          </a:xfrm>
          <a:prstGeom prst="rect">
            <a:avLst/>
          </a:prstGeom>
          <a:noFill/>
          <a:ln>
            <a:noFill/>
          </a:ln>
        </p:spPr>
        <p:txBody>
          <a:bodyPr tIns="91440" bIns="91440"/>
          <a:p>
            <a:endParaRPr b="0" lang="pt-BR" sz="1400" spc="-1" strike="noStrike">
              <a:solidFill>
                <a:srgbClr val="000000"/>
              </a:solidFill>
              <a:latin typeface="Arial"/>
            </a:endParaRPr>
          </a:p>
        </p:txBody>
      </p:sp>
      <p:pic>
        <p:nvPicPr>
          <p:cNvPr id="203" name="Google Shape;251;p39" descr=""/>
          <p:cNvPicPr/>
          <p:nvPr/>
        </p:nvPicPr>
        <p:blipFill>
          <a:blip r:embed="rId1"/>
          <a:stretch/>
        </p:blipFill>
        <p:spPr>
          <a:xfrm>
            <a:off x="0" y="0"/>
            <a:ext cx="8962560" cy="5258880"/>
          </a:xfrm>
          <a:prstGeom prst="rect">
            <a:avLst/>
          </a:prstGeom>
          <a:ln>
            <a:noFill/>
          </a:ln>
        </p:spPr>
      </p:pic>
      <p:sp>
        <p:nvSpPr>
          <p:cNvPr id="204" name="CustomShape 3"/>
          <p:cNvSpPr/>
          <p:nvPr/>
        </p:nvSpPr>
        <p:spPr>
          <a:xfrm>
            <a:off x="8832240" y="-46440"/>
            <a:ext cx="581400" cy="5258880"/>
          </a:xfrm>
          <a:prstGeom prst="rect">
            <a:avLst/>
          </a:prstGeom>
          <a:solidFill>
            <a:srgbClr val="070107"/>
          </a:solidFill>
          <a:ln>
            <a:noFill/>
          </a:ln>
        </p:spPr>
        <p:style>
          <a:lnRef idx="0"/>
          <a:fillRef idx="0"/>
          <a:effectRef idx="0"/>
          <a:fontRef idx="minor"/>
        </p:style>
      </p:sp>
      <p:sp>
        <p:nvSpPr>
          <p:cNvPr id="205" name="CustomShape 4"/>
          <p:cNvSpPr/>
          <p:nvPr/>
        </p:nvSpPr>
        <p:spPr>
          <a:xfrm>
            <a:off x="0" y="5042520"/>
            <a:ext cx="9565920" cy="322560"/>
          </a:xfrm>
          <a:prstGeom prst="rect">
            <a:avLst/>
          </a:prstGeom>
          <a:solidFill>
            <a:srgbClr val="070107"/>
          </a:solidFill>
          <a:ln>
            <a:noFill/>
          </a:ln>
        </p:spPr>
        <p:style>
          <a:lnRef idx="0"/>
          <a:fillRef idx="0"/>
          <a:effectRef idx="0"/>
          <a:fontRef idx="minor"/>
        </p:style>
      </p:sp>
      <p:sp>
        <p:nvSpPr>
          <p:cNvPr id="206" name="CustomShape 5"/>
          <p:cNvSpPr/>
          <p:nvPr/>
        </p:nvSpPr>
        <p:spPr>
          <a:xfrm>
            <a:off x="-135000" y="-124920"/>
            <a:ext cx="9892440" cy="322560"/>
          </a:xfrm>
          <a:prstGeom prst="rect">
            <a:avLst/>
          </a:prstGeom>
          <a:solidFill>
            <a:srgbClr val="070107"/>
          </a:solidFill>
          <a:ln>
            <a:noFill/>
          </a:ln>
        </p:spPr>
        <p:style>
          <a:lnRef idx="0"/>
          <a:fillRef idx="0"/>
          <a:effectRef idx="0"/>
          <a:fontRef idx="minor"/>
        </p:style>
      </p:sp>
      <p:sp>
        <p:nvSpPr>
          <p:cNvPr id="207" name="CustomShape 6"/>
          <p:cNvSpPr/>
          <p:nvPr/>
        </p:nvSpPr>
        <p:spPr>
          <a:xfrm>
            <a:off x="7277040" y="3482640"/>
            <a:ext cx="2395440" cy="1882440"/>
          </a:xfrm>
          <a:prstGeom prst="rect">
            <a:avLst/>
          </a:prstGeom>
          <a:solidFill>
            <a:srgbClr val="070107"/>
          </a:solidFill>
          <a:ln>
            <a:noFill/>
          </a:ln>
        </p:spPr>
        <p:style>
          <a:lnRef idx="0"/>
          <a:fillRef idx="0"/>
          <a:effectRef idx="0"/>
          <a:fontRef idx="minor"/>
        </p:style>
      </p:sp>
      <p:sp>
        <p:nvSpPr>
          <p:cNvPr id="208" name="CustomShape 7"/>
          <p:cNvSpPr/>
          <p:nvPr/>
        </p:nvSpPr>
        <p:spPr>
          <a:xfrm>
            <a:off x="5717520" y="4620960"/>
            <a:ext cx="3472920" cy="406080"/>
          </a:xfrm>
          <a:prstGeom prst="rect">
            <a:avLst/>
          </a:prstGeom>
          <a:noFill/>
          <a:ln>
            <a:noFill/>
          </a:ln>
        </p:spPr>
        <p:style>
          <a:lnRef idx="0"/>
          <a:fillRef idx="0"/>
          <a:effectRef idx="0"/>
          <a:fontRef idx="minor"/>
        </p:style>
        <p:txBody>
          <a:bodyPr tIns="91440" bIns="91440"/>
          <a:p>
            <a:pPr>
              <a:lnSpc>
                <a:spcPct val="100000"/>
              </a:lnSpc>
            </a:pPr>
            <a:r>
              <a:rPr b="0" lang="pt-BR" sz="1400" spc="-1" strike="noStrike">
                <a:solidFill>
                  <a:srgbClr val="ffffff"/>
                </a:solidFill>
                <a:latin typeface="Roboto"/>
                <a:ea typeface="Roboto"/>
              </a:rPr>
              <a:t>Reprodução CANAL SANCECO Youtube</a:t>
            </a:r>
            <a:endParaRPr b="0" lang="pt-BR" sz="1400" spc="-1" strike="noStrike">
              <a:latin typeface="Arial"/>
            </a:endParaRPr>
          </a:p>
        </p:txBody>
      </p:sp>
    </p:spTree>
  </p:cSld>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9" name="TextShape 1"/>
          <p:cNvSpPr txBox="1"/>
          <p:nvPr/>
        </p:nvSpPr>
        <p:spPr>
          <a:xfrm>
            <a:off x="311760" y="410040"/>
            <a:ext cx="8520120" cy="607320"/>
          </a:xfrm>
          <a:prstGeom prst="rect">
            <a:avLst/>
          </a:prstGeom>
          <a:noFill/>
          <a:ln>
            <a:noFill/>
          </a:ln>
        </p:spPr>
        <p:txBody>
          <a:bodyPr tIns="91440" bIns="91440"/>
          <a:p>
            <a:endParaRPr b="0" lang="pt-BR" sz="1400" spc="-1" strike="noStrike">
              <a:solidFill>
                <a:srgbClr val="000000"/>
              </a:solidFill>
              <a:latin typeface="Arial"/>
            </a:endParaRPr>
          </a:p>
        </p:txBody>
      </p:sp>
      <p:sp>
        <p:nvSpPr>
          <p:cNvPr id="210" name="TextShape 2"/>
          <p:cNvSpPr txBox="1"/>
          <p:nvPr/>
        </p:nvSpPr>
        <p:spPr>
          <a:xfrm>
            <a:off x="311760" y="1229760"/>
            <a:ext cx="8520120" cy="3338640"/>
          </a:xfrm>
          <a:prstGeom prst="rect">
            <a:avLst/>
          </a:prstGeom>
          <a:noFill/>
          <a:ln>
            <a:noFill/>
          </a:ln>
        </p:spPr>
        <p:txBody>
          <a:bodyPr tIns="91440" bIns="91440"/>
          <a:p>
            <a:endParaRPr b="0" lang="pt-BR" sz="1400" spc="-1" strike="noStrike">
              <a:solidFill>
                <a:srgbClr val="000000"/>
              </a:solidFill>
              <a:latin typeface="Arial"/>
            </a:endParaRPr>
          </a:p>
        </p:txBody>
      </p:sp>
      <p:pic>
        <p:nvPicPr>
          <p:cNvPr id="211" name="Google Shape;263;p40" descr=""/>
          <p:cNvPicPr/>
          <p:nvPr/>
        </p:nvPicPr>
        <p:blipFill>
          <a:blip r:embed="rId1"/>
          <a:stretch/>
        </p:blipFill>
        <p:spPr>
          <a:xfrm>
            <a:off x="154800" y="0"/>
            <a:ext cx="8905680" cy="5266800"/>
          </a:xfrm>
          <a:prstGeom prst="rect">
            <a:avLst/>
          </a:prstGeom>
          <a:ln>
            <a:noFill/>
          </a:ln>
        </p:spPr>
      </p:pic>
      <p:sp>
        <p:nvSpPr>
          <p:cNvPr id="212" name="CustomShape 3"/>
          <p:cNvSpPr/>
          <p:nvPr/>
        </p:nvSpPr>
        <p:spPr>
          <a:xfrm>
            <a:off x="-99000" y="4944240"/>
            <a:ext cx="9413640" cy="322560"/>
          </a:xfrm>
          <a:prstGeom prst="rect">
            <a:avLst/>
          </a:prstGeom>
          <a:solidFill>
            <a:srgbClr val="070107"/>
          </a:solidFill>
          <a:ln>
            <a:noFill/>
          </a:ln>
        </p:spPr>
        <p:style>
          <a:lnRef idx="0"/>
          <a:fillRef idx="0"/>
          <a:effectRef idx="0"/>
          <a:fontRef idx="minor"/>
        </p:style>
      </p:sp>
      <p:sp>
        <p:nvSpPr>
          <p:cNvPr id="213" name="CustomShape 4"/>
          <p:cNvSpPr/>
          <p:nvPr/>
        </p:nvSpPr>
        <p:spPr>
          <a:xfrm>
            <a:off x="-99000" y="-124920"/>
            <a:ext cx="9413640" cy="322560"/>
          </a:xfrm>
          <a:prstGeom prst="rect">
            <a:avLst/>
          </a:prstGeom>
          <a:solidFill>
            <a:srgbClr val="070107"/>
          </a:solidFill>
          <a:ln>
            <a:noFill/>
          </a:ln>
        </p:spPr>
        <p:style>
          <a:lnRef idx="0"/>
          <a:fillRef idx="0"/>
          <a:effectRef idx="0"/>
          <a:fontRef idx="minor"/>
        </p:style>
      </p:sp>
      <p:sp>
        <p:nvSpPr>
          <p:cNvPr id="214" name="CustomShape 5"/>
          <p:cNvSpPr/>
          <p:nvPr/>
        </p:nvSpPr>
        <p:spPr>
          <a:xfrm>
            <a:off x="-99000" y="198000"/>
            <a:ext cx="330120" cy="4945320"/>
          </a:xfrm>
          <a:prstGeom prst="rect">
            <a:avLst/>
          </a:prstGeom>
          <a:solidFill>
            <a:srgbClr val="070107"/>
          </a:solidFill>
          <a:ln>
            <a:noFill/>
          </a:ln>
        </p:spPr>
        <p:style>
          <a:lnRef idx="0"/>
          <a:fillRef idx="0"/>
          <a:effectRef idx="0"/>
          <a:fontRef idx="minor"/>
        </p:style>
      </p:sp>
      <p:sp>
        <p:nvSpPr>
          <p:cNvPr id="215" name="CustomShape 6"/>
          <p:cNvSpPr/>
          <p:nvPr/>
        </p:nvSpPr>
        <p:spPr>
          <a:xfrm>
            <a:off x="6844680" y="3379320"/>
            <a:ext cx="2469960" cy="1887480"/>
          </a:xfrm>
          <a:prstGeom prst="rect">
            <a:avLst/>
          </a:prstGeom>
          <a:solidFill>
            <a:srgbClr val="070107"/>
          </a:solidFill>
          <a:ln>
            <a:noFill/>
          </a:ln>
        </p:spPr>
        <p:style>
          <a:lnRef idx="0"/>
          <a:fillRef idx="0"/>
          <a:effectRef idx="0"/>
          <a:fontRef idx="minor"/>
        </p:style>
      </p:sp>
      <p:sp>
        <p:nvSpPr>
          <p:cNvPr id="216" name="CustomShape 7"/>
          <p:cNvSpPr/>
          <p:nvPr/>
        </p:nvSpPr>
        <p:spPr>
          <a:xfrm>
            <a:off x="8980560" y="-123480"/>
            <a:ext cx="462600" cy="5390280"/>
          </a:xfrm>
          <a:prstGeom prst="rect">
            <a:avLst/>
          </a:prstGeom>
          <a:solidFill>
            <a:srgbClr val="070107"/>
          </a:solidFill>
          <a:ln>
            <a:noFill/>
          </a:ln>
        </p:spPr>
        <p:style>
          <a:lnRef idx="0"/>
          <a:fillRef idx="0"/>
          <a:effectRef idx="0"/>
          <a:fontRef idx="minor"/>
        </p:style>
      </p:sp>
      <p:sp>
        <p:nvSpPr>
          <p:cNvPr id="217" name="CustomShape 8"/>
          <p:cNvSpPr/>
          <p:nvPr/>
        </p:nvSpPr>
        <p:spPr>
          <a:xfrm>
            <a:off x="5717520" y="4620960"/>
            <a:ext cx="3472920" cy="406080"/>
          </a:xfrm>
          <a:prstGeom prst="rect">
            <a:avLst/>
          </a:prstGeom>
          <a:noFill/>
          <a:ln>
            <a:noFill/>
          </a:ln>
        </p:spPr>
        <p:style>
          <a:lnRef idx="0"/>
          <a:fillRef idx="0"/>
          <a:effectRef idx="0"/>
          <a:fontRef idx="minor"/>
        </p:style>
        <p:txBody>
          <a:bodyPr tIns="91440" bIns="91440"/>
          <a:p>
            <a:pPr>
              <a:lnSpc>
                <a:spcPct val="100000"/>
              </a:lnSpc>
            </a:pPr>
            <a:r>
              <a:rPr b="0" lang="pt-BR" sz="1400" spc="-1" strike="noStrike">
                <a:solidFill>
                  <a:srgbClr val="ffffff"/>
                </a:solidFill>
                <a:latin typeface="Roboto"/>
                <a:ea typeface="Roboto"/>
              </a:rPr>
              <a:t>Reprodução CANAL SANCECO Youtube</a:t>
            </a:r>
            <a:endParaRPr b="0" lang="pt-BR" sz="1400" spc="-1" strike="noStrike">
              <a:latin typeface="Arial"/>
            </a:endParaRPr>
          </a:p>
        </p:txBody>
      </p:sp>
    </p:spTree>
  </p:cSld>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8" name="TextShape 1"/>
          <p:cNvSpPr txBox="1"/>
          <p:nvPr/>
        </p:nvSpPr>
        <p:spPr>
          <a:xfrm>
            <a:off x="311760" y="410040"/>
            <a:ext cx="8520120" cy="607320"/>
          </a:xfrm>
          <a:prstGeom prst="rect">
            <a:avLst/>
          </a:prstGeom>
          <a:noFill/>
          <a:ln>
            <a:noFill/>
          </a:ln>
        </p:spPr>
        <p:txBody>
          <a:bodyPr tIns="91440" bIns="91440"/>
          <a:p>
            <a:endParaRPr b="0" lang="pt-BR" sz="1400" spc="-1" strike="noStrike">
              <a:solidFill>
                <a:srgbClr val="000000"/>
              </a:solidFill>
              <a:latin typeface="Arial"/>
            </a:endParaRPr>
          </a:p>
        </p:txBody>
      </p:sp>
      <p:sp>
        <p:nvSpPr>
          <p:cNvPr id="219" name="TextShape 2"/>
          <p:cNvSpPr txBox="1"/>
          <p:nvPr/>
        </p:nvSpPr>
        <p:spPr>
          <a:xfrm>
            <a:off x="311760" y="1229760"/>
            <a:ext cx="8520120" cy="3338640"/>
          </a:xfrm>
          <a:prstGeom prst="rect">
            <a:avLst/>
          </a:prstGeom>
          <a:noFill/>
          <a:ln>
            <a:noFill/>
          </a:ln>
        </p:spPr>
        <p:txBody>
          <a:bodyPr tIns="91440" bIns="91440"/>
          <a:p>
            <a:endParaRPr b="0" lang="pt-BR" sz="1400" spc="-1" strike="noStrike">
              <a:solidFill>
                <a:srgbClr val="000000"/>
              </a:solidFill>
              <a:latin typeface="Arial"/>
            </a:endParaRPr>
          </a:p>
        </p:txBody>
      </p:sp>
      <p:pic>
        <p:nvPicPr>
          <p:cNvPr id="220" name="Google Shape;276;p41" descr=""/>
          <p:cNvPicPr/>
          <p:nvPr/>
        </p:nvPicPr>
        <p:blipFill>
          <a:blip r:embed="rId1"/>
          <a:stretch/>
        </p:blipFill>
        <p:spPr>
          <a:xfrm>
            <a:off x="0" y="0"/>
            <a:ext cx="9143640" cy="5143320"/>
          </a:xfrm>
          <a:prstGeom prst="rect">
            <a:avLst/>
          </a:prstGeom>
          <a:ln>
            <a:noFill/>
          </a:ln>
        </p:spPr>
      </p:pic>
    </p:spTree>
  </p:cSld>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9" name="TextShape 1"/>
          <p:cNvSpPr txBox="1"/>
          <p:nvPr/>
        </p:nvSpPr>
        <p:spPr>
          <a:xfrm>
            <a:off x="311760" y="410040"/>
            <a:ext cx="8520120" cy="607320"/>
          </a:xfrm>
          <a:prstGeom prst="rect">
            <a:avLst/>
          </a:prstGeom>
          <a:noFill/>
          <a:ln>
            <a:noFill/>
          </a:ln>
        </p:spPr>
        <p:txBody>
          <a:bodyPr tIns="91440" bIns="91440"/>
          <a:p>
            <a:pPr>
              <a:lnSpc>
                <a:spcPct val="100000"/>
              </a:lnSpc>
            </a:pPr>
            <a:r>
              <a:rPr b="0" lang="pt-BR" sz="3000" spc="-1" strike="noStrike">
                <a:solidFill>
                  <a:srgbClr val="2a3990"/>
                </a:solidFill>
                <a:latin typeface="Roboto"/>
                <a:ea typeface="Roboto"/>
              </a:rPr>
              <a:t>Quem sou eu?</a:t>
            </a:r>
            <a:endParaRPr b="0" lang="pt-BR" sz="3000" spc="-1" strike="noStrike">
              <a:solidFill>
                <a:srgbClr val="000000"/>
              </a:solidFill>
              <a:latin typeface="Arial"/>
            </a:endParaRPr>
          </a:p>
        </p:txBody>
      </p:sp>
      <p:pic>
        <p:nvPicPr>
          <p:cNvPr id="150" name="Google Shape;102;p15" descr=""/>
          <p:cNvPicPr/>
          <p:nvPr/>
        </p:nvPicPr>
        <p:blipFill>
          <a:blip r:embed="rId1"/>
          <a:srcRect l="31061" t="12770" r="24225" b="11676"/>
          <a:stretch/>
        </p:blipFill>
        <p:spPr>
          <a:xfrm>
            <a:off x="7183440" y="1608840"/>
            <a:ext cx="1846080" cy="2198880"/>
          </a:xfrm>
          <a:prstGeom prst="rect">
            <a:avLst/>
          </a:prstGeom>
          <a:ln>
            <a:noFill/>
          </a:ln>
        </p:spPr>
      </p:pic>
      <p:sp>
        <p:nvSpPr>
          <p:cNvPr id="151" name="TextShape 2"/>
          <p:cNvSpPr txBox="1"/>
          <p:nvPr/>
        </p:nvSpPr>
        <p:spPr>
          <a:xfrm>
            <a:off x="311760" y="1229760"/>
            <a:ext cx="5769000" cy="3338640"/>
          </a:xfrm>
          <a:prstGeom prst="rect">
            <a:avLst/>
          </a:prstGeom>
          <a:noFill/>
          <a:ln>
            <a:noFill/>
          </a:ln>
        </p:spPr>
        <p:txBody>
          <a:bodyPr tIns="91440" bIns="91440"/>
          <a:p>
            <a:pPr>
              <a:lnSpc>
                <a:spcPct val="115000"/>
              </a:lnSpc>
              <a:spcAft>
                <a:spcPts val="1599"/>
              </a:spcAft>
            </a:pPr>
            <a:r>
              <a:rPr b="0" lang="pt-BR" sz="1800" spc="-1" strike="noStrike">
                <a:solidFill>
                  <a:srgbClr val="434343"/>
                </a:solidFill>
                <a:latin typeface="Roboto"/>
                <a:ea typeface="Roboto"/>
              </a:rPr>
              <a:t>Tecnólogo em Sistemas para Internet, atuando  como Desenvolvedor na eSolution Tecnologia e entusiasta em Inteligência Artificial </a:t>
            </a:r>
            <a:endParaRPr b="0" lang="pt-BR" sz="1800" spc="-1" strike="noStrike">
              <a:solidFill>
                <a:srgbClr val="000000"/>
              </a:solidFill>
              <a:latin typeface="Arial"/>
            </a:endParaRPr>
          </a:p>
        </p:txBody>
      </p:sp>
    </p:spTree>
  </p:cSld>
  <p:timing>
    <p:tnLst>
      <p:par>
        <p:cTn id="5" dur="indefinite" restart="never" nodeType="tmRoot">
          <p:childTnLst>
            <p:seq>
              <p:cTn id="6" dur="indefinite" nodeType="mainSeq"/>
              <p:prevCondLst>
                <p:cond delay="0" evt="onPrev">
                  <p:tgtEl>
                    <p:sldTgt/>
                  </p:tgtEl>
                </p:cond>
              </p:prevCondLst>
              <p:nextCondLst>
                <p:cond delay="0" evt="onNext">
                  <p:tgtEl>
                    <p:sldTgt/>
                  </p:tgtEl>
                </p:cond>
              </p:nextCondLst>
            </p:seq>
          </p:childTnLst>
        </p:cTn>
      </p:par>
    </p:tnLst>
  </p:timing>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1" name="TextShape 1"/>
          <p:cNvSpPr txBox="1"/>
          <p:nvPr/>
        </p:nvSpPr>
        <p:spPr>
          <a:xfrm>
            <a:off x="597960" y="2152440"/>
            <a:ext cx="8221680" cy="838440"/>
          </a:xfrm>
          <a:prstGeom prst="rect">
            <a:avLst/>
          </a:prstGeom>
          <a:noFill/>
          <a:ln>
            <a:noFill/>
          </a:ln>
        </p:spPr>
        <p:txBody>
          <a:bodyPr tIns="91440" bIns="91440" anchor="ctr"/>
          <a:p>
            <a:pPr>
              <a:lnSpc>
                <a:spcPct val="100000"/>
              </a:lnSpc>
            </a:pPr>
            <a:r>
              <a:rPr b="0" lang="pt-BR" sz="4200" spc="-1" strike="noStrike">
                <a:solidFill>
                  <a:srgbClr val="ffffff"/>
                </a:solidFill>
                <a:latin typeface="Roboto"/>
                <a:ea typeface="Roboto"/>
              </a:rPr>
              <a:t>Isso é Machine Learning!</a:t>
            </a:r>
            <a:endParaRPr b="0" lang="pt-BR" sz="4200" spc="-1" strike="noStrike">
              <a:solidFill>
                <a:srgbClr val="000000"/>
              </a:solidFill>
              <a:latin typeface="Arial"/>
            </a:endParaRPr>
          </a:p>
        </p:txBody>
      </p:sp>
    </p:spTree>
  </p:cSld>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2" name="TextShape 1"/>
          <p:cNvSpPr txBox="1"/>
          <p:nvPr/>
        </p:nvSpPr>
        <p:spPr>
          <a:xfrm>
            <a:off x="460800" y="1207440"/>
            <a:ext cx="8221680" cy="2728440"/>
          </a:xfrm>
          <a:prstGeom prst="rect">
            <a:avLst/>
          </a:prstGeom>
          <a:noFill/>
          <a:ln>
            <a:noFill/>
          </a:ln>
        </p:spPr>
        <p:txBody>
          <a:bodyPr tIns="91440" bIns="91440" anchor="ctr"/>
          <a:p>
            <a:pPr>
              <a:lnSpc>
                <a:spcPct val="100000"/>
              </a:lnSpc>
            </a:pPr>
            <a:r>
              <a:rPr b="0" lang="pt-BR" sz="4200" spc="-1" strike="noStrike">
                <a:solidFill>
                  <a:srgbClr val="ffffff"/>
                </a:solidFill>
                <a:latin typeface="Roboto"/>
                <a:ea typeface="Roboto"/>
              </a:rPr>
              <a:t>Um sistema que utiliza aprendizado de máquina é treinado com dados ao invés de ser treinado explicitamente</a:t>
            </a:r>
            <a:endParaRPr b="0" lang="pt-BR" sz="4200" spc="-1" strike="noStrike">
              <a:solidFill>
                <a:srgbClr val="000000"/>
              </a:solidFill>
              <a:latin typeface="Arial"/>
            </a:endParaRPr>
          </a:p>
        </p:txBody>
      </p:sp>
      <p:pic>
        <p:nvPicPr>
          <p:cNvPr id="223" name="Google Shape;287;p43" descr=""/>
          <p:cNvPicPr/>
          <p:nvPr/>
        </p:nvPicPr>
        <p:blipFill>
          <a:blip r:embed="rId1"/>
          <a:stretch/>
        </p:blipFill>
        <p:spPr>
          <a:xfrm>
            <a:off x="7065000" y="2945160"/>
            <a:ext cx="2078640" cy="2197800"/>
          </a:xfrm>
          <a:prstGeom prst="rect">
            <a:avLst/>
          </a:prstGeom>
          <a:ln>
            <a:noFill/>
          </a:ln>
        </p:spPr>
      </p:pic>
    </p:spTree>
  </p:cSld>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4" name="TextShape 1"/>
          <p:cNvSpPr txBox="1"/>
          <p:nvPr/>
        </p:nvSpPr>
        <p:spPr>
          <a:xfrm>
            <a:off x="597960" y="2152440"/>
            <a:ext cx="8221680" cy="838440"/>
          </a:xfrm>
          <a:prstGeom prst="rect">
            <a:avLst/>
          </a:prstGeom>
          <a:noFill/>
          <a:ln>
            <a:noFill/>
          </a:ln>
        </p:spPr>
        <p:txBody>
          <a:bodyPr tIns="91440" bIns="91440" anchor="ctr"/>
          <a:p>
            <a:pPr>
              <a:lnSpc>
                <a:spcPct val="100000"/>
              </a:lnSpc>
            </a:pPr>
            <a:r>
              <a:rPr b="0" lang="pt-BR" sz="4200" spc="-1" strike="noStrike">
                <a:solidFill>
                  <a:srgbClr val="ffffff"/>
                </a:solidFill>
                <a:latin typeface="Roboto"/>
                <a:ea typeface="Roboto"/>
              </a:rPr>
              <a:t>Que tipos de problemas Machine Learning resolve?</a:t>
            </a:r>
            <a:endParaRPr b="0" lang="pt-BR" sz="4200" spc="-1" strike="noStrike">
              <a:solidFill>
                <a:srgbClr val="000000"/>
              </a:solidFill>
              <a:latin typeface="Arial"/>
            </a:endParaRPr>
          </a:p>
        </p:txBody>
      </p:sp>
    </p:spTree>
  </p:cSld>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5" name="TextShape 1"/>
          <p:cNvSpPr txBox="1"/>
          <p:nvPr/>
        </p:nvSpPr>
        <p:spPr>
          <a:xfrm>
            <a:off x="597960" y="2152440"/>
            <a:ext cx="8221680" cy="838440"/>
          </a:xfrm>
          <a:prstGeom prst="rect">
            <a:avLst/>
          </a:prstGeom>
          <a:noFill/>
          <a:ln>
            <a:noFill/>
          </a:ln>
        </p:spPr>
        <p:txBody>
          <a:bodyPr tIns="91440" bIns="91440" anchor="ctr"/>
          <a:p>
            <a:pPr marL="457200" indent="-387000">
              <a:lnSpc>
                <a:spcPct val="100000"/>
              </a:lnSpc>
              <a:buClr>
                <a:srgbClr val="ffffff"/>
              </a:buClr>
              <a:buFont typeface="Roboto"/>
              <a:buChar char="●"/>
            </a:pPr>
            <a:r>
              <a:rPr b="0" lang="pt-BR" sz="2500" spc="-1" strike="noStrike">
                <a:solidFill>
                  <a:srgbClr val="ffffff"/>
                </a:solidFill>
                <a:latin typeface="Roboto"/>
                <a:ea typeface="Roboto"/>
              </a:rPr>
              <a:t>O que é isso? (Classificação)</a:t>
            </a:r>
            <a:br/>
            <a:r>
              <a:rPr b="0" lang="pt-BR" sz="2500" spc="-1" strike="noStrike">
                <a:solidFill>
                  <a:srgbClr val="ffffff"/>
                </a:solidFill>
                <a:latin typeface="Roboto"/>
                <a:ea typeface="Roboto"/>
              </a:rPr>
              <a:t>Quanto é isso? (Regressão)</a:t>
            </a:r>
            <a:br/>
            <a:r>
              <a:rPr b="0" lang="pt-BR" sz="2500" spc="-1" strike="noStrike">
                <a:solidFill>
                  <a:srgbClr val="ffffff"/>
                </a:solidFill>
                <a:latin typeface="Roboto"/>
                <a:ea typeface="Roboto"/>
              </a:rPr>
              <a:t>Quais são os grupos (Clusters)</a:t>
            </a:r>
            <a:br/>
            <a:r>
              <a:rPr b="0" lang="pt-BR" sz="2500" spc="-1" strike="noStrike">
                <a:solidFill>
                  <a:srgbClr val="ffffff"/>
                </a:solidFill>
                <a:latin typeface="Roboto"/>
                <a:ea typeface="Roboto"/>
              </a:rPr>
              <a:t>O que eu faço agora (Aprendizado por reforço)</a:t>
            </a:r>
            <a:endParaRPr b="0" lang="pt-BR" sz="2500" spc="-1" strike="noStrike">
              <a:solidFill>
                <a:srgbClr val="000000"/>
              </a:solidFill>
              <a:latin typeface="Arial"/>
            </a:endParaRPr>
          </a:p>
        </p:txBody>
      </p:sp>
    </p:spTree>
  </p:cSld>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6" name="TextShape 1"/>
          <p:cNvSpPr txBox="1"/>
          <p:nvPr/>
        </p:nvSpPr>
        <p:spPr>
          <a:xfrm>
            <a:off x="597960" y="2152440"/>
            <a:ext cx="8221680" cy="838440"/>
          </a:xfrm>
          <a:prstGeom prst="rect">
            <a:avLst/>
          </a:prstGeom>
          <a:noFill/>
          <a:ln>
            <a:noFill/>
          </a:ln>
        </p:spPr>
        <p:txBody>
          <a:bodyPr tIns="91440" bIns="91440" anchor="ctr"/>
          <a:p>
            <a:pPr>
              <a:lnSpc>
                <a:spcPct val="100000"/>
              </a:lnSpc>
            </a:pPr>
            <a:r>
              <a:rPr b="0" lang="pt-BR" sz="4200" spc="-1" strike="noStrike">
                <a:solidFill>
                  <a:srgbClr val="ffffff"/>
                </a:solidFill>
                <a:latin typeface="Roboto"/>
                <a:ea typeface="Roboto"/>
              </a:rPr>
              <a:t>Aprendizado supervisionado</a:t>
            </a:r>
            <a:endParaRPr b="0" lang="pt-BR" sz="4200" spc="-1" strike="noStrike">
              <a:solidFill>
                <a:srgbClr val="000000"/>
              </a:solidFill>
              <a:latin typeface="Arial"/>
            </a:endParaRPr>
          </a:p>
        </p:txBody>
      </p:sp>
    </p:spTree>
  </p:cSld>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7" name="TextShape 1"/>
          <p:cNvSpPr txBox="1"/>
          <p:nvPr/>
        </p:nvSpPr>
        <p:spPr>
          <a:xfrm>
            <a:off x="172080" y="201960"/>
            <a:ext cx="8520120" cy="607320"/>
          </a:xfrm>
          <a:prstGeom prst="rect">
            <a:avLst/>
          </a:prstGeom>
          <a:noFill/>
          <a:ln>
            <a:noFill/>
          </a:ln>
        </p:spPr>
        <p:txBody>
          <a:bodyPr tIns="91440" bIns="91440"/>
          <a:p>
            <a:pPr>
              <a:lnSpc>
                <a:spcPct val="100000"/>
              </a:lnSpc>
            </a:pPr>
            <a:r>
              <a:rPr b="0" lang="pt-BR" sz="3000" spc="-1" strike="noStrike">
                <a:solidFill>
                  <a:srgbClr val="2a3990"/>
                </a:solidFill>
                <a:latin typeface="Roboto"/>
                <a:ea typeface="Roboto"/>
              </a:rPr>
              <a:t>Classificação</a:t>
            </a:r>
            <a:endParaRPr b="0" lang="pt-BR" sz="3000" spc="-1" strike="noStrike">
              <a:solidFill>
                <a:srgbClr val="000000"/>
              </a:solidFill>
              <a:latin typeface="Arial"/>
            </a:endParaRPr>
          </a:p>
        </p:txBody>
      </p:sp>
      <p:pic>
        <p:nvPicPr>
          <p:cNvPr id="228" name="Google Shape;308;p47" descr=""/>
          <p:cNvPicPr/>
          <p:nvPr/>
        </p:nvPicPr>
        <p:blipFill>
          <a:blip r:embed="rId1"/>
          <a:stretch/>
        </p:blipFill>
        <p:spPr>
          <a:xfrm>
            <a:off x="2006640" y="810000"/>
            <a:ext cx="5902920" cy="4028400"/>
          </a:xfrm>
          <a:prstGeom prst="rect">
            <a:avLst/>
          </a:prstGeom>
          <a:ln>
            <a:noFill/>
          </a:ln>
        </p:spPr>
      </p:pic>
    </p:spTree>
  </p:cSld>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9" name="TextShape 1"/>
          <p:cNvSpPr txBox="1"/>
          <p:nvPr/>
        </p:nvSpPr>
        <p:spPr>
          <a:xfrm>
            <a:off x="172080" y="201960"/>
            <a:ext cx="8520120" cy="607320"/>
          </a:xfrm>
          <a:prstGeom prst="rect">
            <a:avLst/>
          </a:prstGeom>
          <a:noFill/>
          <a:ln>
            <a:noFill/>
          </a:ln>
        </p:spPr>
        <p:txBody>
          <a:bodyPr tIns="91440" bIns="91440"/>
          <a:p>
            <a:pPr>
              <a:lnSpc>
                <a:spcPct val="100000"/>
              </a:lnSpc>
            </a:pPr>
            <a:r>
              <a:rPr b="0" lang="pt-BR" sz="3000" spc="-1" strike="noStrike">
                <a:solidFill>
                  <a:srgbClr val="2a3990"/>
                </a:solidFill>
                <a:latin typeface="Roboto"/>
                <a:ea typeface="Roboto"/>
              </a:rPr>
              <a:t>Regressão</a:t>
            </a:r>
            <a:endParaRPr b="0" lang="pt-BR" sz="3000" spc="-1" strike="noStrike">
              <a:solidFill>
                <a:srgbClr val="000000"/>
              </a:solidFill>
              <a:latin typeface="Arial"/>
            </a:endParaRPr>
          </a:p>
        </p:txBody>
      </p:sp>
      <p:pic>
        <p:nvPicPr>
          <p:cNvPr id="230" name="Google Shape;314;p48" descr=""/>
          <p:cNvPicPr/>
          <p:nvPr/>
        </p:nvPicPr>
        <p:blipFill>
          <a:blip r:embed="rId1"/>
          <a:stretch/>
        </p:blipFill>
        <p:spPr>
          <a:xfrm>
            <a:off x="1562040" y="746280"/>
            <a:ext cx="6133680" cy="4063320"/>
          </a:xfrm>
          <a:prstGeom prst="rect">
            <a:avLst/>
          </a:prstGeom>
          <a:ln>
            <a:noFill/>
          </a:ln>
        </p:spPr>
      </p:pic>
    </p:spTree>
  </p:cSld>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1" name="TextShape 1"/>
          <p:cNvSpPr txBox="1"/>
          <p:nvPr/>
        </p:nvSpPr>
        <p:spPr>
          <a:xfrm>
            <a:off x="597960" y="2152440"/>
            <a:ext cx="8221680" cy="838440"/>
          </a:xfrm>
          <a:prstGeom prst="rect">
            <a:avLst/>
          </a:prstGeom>
          <a:noFill/>
          <a:ln>
            <a:noFill/>
          </a:ln>
        </p:spPr>
        <p:txBody>
          <a:bodyPr tIns="91440" bIns="91440" anchor="ctr"/>
          <a:p>
            <a:pPr>
              <a:lnSpc>
                <a:spcPct val="100000"/>
              </a:lnSpc>
            </a:pPr>
            <a:r>
              <a:rPr b="0" lang="pt-BR" sz="4200" spc="-1" strike="noStrike">
                <a:solidFill>
                  <a:srgbClr val="ffffff"/>
                </a:solidFill>
                <a:latin typeface="Roboto"/>
                <a:ea typeface="Roboto"/>
              </a:rPr>
              <a:t>Aprendizado não supervisionado</a:t>
            </a:r>
            <a:endParaRPr b="0" lang="pt-BR" sz="4200" spc="-1" strike="noStrike">
              <a:solidFill>
                <a:srgbClr val="000000"/>
              </a:solidFill>
              <a:latin typeface="Arial"/>
            </a:endParaRPr>
          </a:p>
        </p:txBody>
      </p:sp>
    </p:spTree>
  </p:cSld>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2" name="TextShape 1"/>
          <p:cNvSpPr txBox="1"/>
          <p:nvPr/>
        </p:nvSpPr>
        <p:spPr>
          <a:xfrm>
            <a:off x="172080" y="201960"/>
            <a:ext cx="8520120" cy="607320"/>
          </a:xfrm>
          <a:prstGeom prst="rect">
            <a:avLst/>
          </a:prstGeom>
          <a:noFill/>
          <a:ln>
            <a:noFill/>
          </a:ln>
        </p:spPr>
        <p:txBody>
          <a:bodyPr tIns="91440" bIns="91440"/>
          <a:p>
            <a:pPr>
              <a:lnSpc>
                <a:spcPct val="100000"/>
              </a:lnSpc>
            </a:pPr>
            <a:r>
              <a:rPr b="0" lang="pt-BR" sz="3000" spc="-1" strike="noStrike">
                <a:solidFill>
                  <a:srgbClr val="2a3990"/>
                </a:solidFill>
                <a:latin typeface="Roboto"/>
                <a:ea typeface="Roboto"/>
              </a:rPr>
              <a:t>Clusters</a:t>
            </a:r>
            <a:endParaRPr b="0" lang="pt-BR" sz="3000" spc="-1" strike="noStrike">
              <a:solidFill>
                <a:srgbClr val="000000"/>
              </a:solidFill>
              <a:latin typeface="Arial"/>
            </a:endParaRPr>
          </a:p>
        </p:txBody>
      </p:sp>
      <p:pic>
        <p:nvPicPr>
          <p:cNvPr id="233" name="Google Shape;325;p50" descr=""/>
          <p:cNvPicPr/>
          <p:nvPr/>
        </p:nvPicPr>
        <p:blipFill>
          <a:blip r:embed="rId1"/>
          <a:stretch/>
        </p:blipFill>
        <p:spPr>
          <a:xfrm>
            <a:off x="469800" y="810000"/>
            <a:ext cx="7925040" cy="4028400"/>
          </a:xfrm>
          <a:prstGeom prst="rect">
            <a:avLst/>
          </a:prstGeom>
          <a:ln>
            <a:noFill/>
          </a:ln>
        </p:spPr>
      </p:pic>
    </p:spTree>
  </p:cSld>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4" name="TextShape 1"/>
          <p:cNvSpPr txBox="1"/>
          <p:nvPr/>
        </p:nvSpPr>
        <p:spPr>
          <a:xfrm>
            <a:off x="597960" y="2152440"/>
            <a:ext cx="8221680" cy="838440"/>
          </a:xfrm>
          <a:prstGeom prst="rect">
            <a:avLst/>
          </a:prstGeom>
          <a:noFill/>
          <a:ln>
            <a:noFill/>
          </a:ln>
        </p:spPr>
        <p:txBody>
          <a:bodyPr tIns="91440" bIns="91440" anchor="ctr"/>
          <a:p>
            <a:pPr>
              <a:lnSpc>
                <a:spcPct val="100000"/>
              </a:lnSpc>
            </a:pPr>
            <a:r>
              <a:rPr b="0" lang="pt-BR" sz="4200" spc="-1" strike="noStrike">
                <a:solidFill>
                  <a:srgbClr val="ffffff"/>
                </a:solidFill>
                <a:latin typeface="Roboto"/>
                <a:ea typeface="Roboto"/>
              </a:rPr>
              <a:t>Aprendizado por reforço</a:t>
            </a:r>
            <a:endParaRPr b="0" lang="pt-BR" sz="4200" spc="-1" strike="noStrike">
              <a:solidFill>
                <a:srgbClr val="000000"/>
              </a:solidFill>
              <a:latin typeface="Arial"/>
            </a:endParaRPr>
          </a:p>
        </p:txBody>
      </p:sp>
    </p:spTree>
  </p:cSld>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2" name="TextShape 1"/>
          <p:cNvSpPr txBox="1"/>
          <p:nvPr/>
        </p:nvSpPr>
        <p:spPr>
          <a:xfrm>
            <a:off x="311760" y="410040"/>
            <a:ext cx="8520120" cy="607320"/>
          </a:xfrm>
          <a:prstGeom prst="rect">
            <a:avLst/>
          </a:prstGeom>
          <a:noFill/>
          <a:ln>
            <a:noFill/>
          </a:ln>
        </p:spPr>
        <p:txBody>
          <a:bodyPr tIns="91440" bIns="91440"/>
          <a:p>
            <a:pPr>
              <a:lnSpc>
                <a:spcPct val="100000"/>
              </a:lnSpc>
            </a:pPr>
            <a:r>
              <a:rPr b="0" lang="pt-BR" sz="3000" spc="-1" strike="noStrike">
                <a:solidFill>
                  <a:srgbClr val="2a3990"/>
                </a:solidFill>
                <a:latin typeface="Roboto"/>
                <a:ea typeface="Roboto"/>
              </a:rPr>
              <a:t>Tópicos e objetivos</a:t>
            </a:r>
            <a:endParaRPr b="0" lang="pt-BR" sz="3000" spc="-1" strike="noStrike">
              <a:solidFill>
                <a:srgbClr val="000000"/>
              </a:solidFill>
              <a:latin typeface="Arial"/>
            </a:endParaRPr>
          </a:p>
        </p:txBody>
      </p:sp>
      <p:sp>
        <p:nvSpPr>
          <p:cNvPr id="153" name="TextShape 2"/>
          <p:cNvSpPr txBox="1"/>
          <p:nvPr/>
        </p:nvSpPr>
        <p:spPr>
          <a:xfrm>
            <a:off x="311760" y="1229760"/>
            <a:ext cx="8520120" cy="3338640"/>
          </a:xfrm>
          <a:prstGeom prst="rect">
            <a:avLst/>
          </a:prstGeom>
          <a:noFill/>
          <a:ln>
            <a:noFill/>
          </a:ln>
        </p:spPr>
        <p:txBody>
          <a:bodyPr tIns="91440" bIns="91440"/>
          <a:p>
            <a:pPr marL="457200" indent="-342720">
              <a:lnSpc>
                <a:spcPct val="115000"/>
              </a:lnSpc>
              <a:buClr>
                <a:srgbClr val="434343"/>
              </a:buClr>
              <a:buFont typeface="Roboto"/>
              <a:buChar char="●"/>
            </a:pPr>
            <a:r>
              <a:rPr b="0" lang="pt-BR" sz="1800" spc="-1" strike="noStrike">
                <a:solidFill>
                  <a:srgbClr val="434343"/>
                </a:solidFill>
                <a:latin typeface="Roboto"/>
                <a:ea typeface="Roboto"/>
              </a:rPr>
              <a:t>Como o computador pode agir como humanos</a:t>
            </a:r>
            <a:endParaRPr b="0" lang="pt-BR" sz="1800" spc="-1" strike="noStrike">
              <a:solidFill>
                <a:srgbClr val="000000"/>
              </a:solidFill>
              <a:latin typeface="Arial"/>
            </a:endParaRPr>
          </a:p>
          <a:p>
            <a:pPr marL="457200" indent="-342720">
              <a:lnSpc>
                <a:spcPct val="115000"/>
              </a:lnSpc>
              <a:buClr>
                <a:srgbClr val="434343"/>
              </a:buClr>
              <a:buFont typeface="Roboto"/>
              <a:buChar char="●"/>
            </a:pPr>
            <a:r>
              <a:rPr b="0" lang="pt-BR" sz="1800" spc="-1" strike="noStrike">
                <a:solidFill>
                  <a:srgbClr val="434343"/>
                </a:solidFill>
                <a:latin typeface="Roboto"/>
                <a:ea typeface="Roboto"/>
              </a:rPr>
              <a:t>Inteligência Artificial</a:t>
            </a:r>
            <a:endParaRPr b="0" lang="pt-BR" sz="1800" spc="-1" strike="noStrike">
              <a:solidFill>
                <a:srgbClr val="000000"/>
              </a:solidFill>
              <a:latin typeface="Arial"/>
            </a:endParaRPr>
          </a:p>
          <a:p>
            <a:pPr marL="457200" indent="-342720">
              <a:lnSpc>
                <a:spcPct val="115000"/>
              </a:lnSpc>
              <a:buClr>
                <a:srgbClr val="434343"/>
              </a:buClr>
              <a:buFont typeface="Roboto"/>
              <a:buChar char="●"/>
            </a:pPr>
            <a:r>
              <a:rPr b="0" lang="pt-BR" sz="1800" spc="-1" strike="noStrike">
                <a:solidFill>
                  <a:srgbClr val="434343"/>
                </a:solidFill>
                <a:latin typeface="Roboto"/>
                <a:ea typeface="Roboto"/>
              </a:rPr>
              <a:t>Importância dos dados</a:t>
            </a:r>
            <a:endParaRPr b="0" lang="pt-BR" sz="1800" spc="-1" strike="noStrike">
              <a:solidFill>
                <a:srgbClr val="000000"/>
              </a:solidFill>
              <a:latin typeface="Arial"/>
            </a:endParaRPr>
          </a:p>
          <a:p>
            <a:pPr marL="457200" indent="-342720">
              <a:lnSpc>
                <a:spcPct val="115000"/>
              </a:lnSpc>
              <a:buClr>
                <a:srgbClr val="434343"/>
              </a:buClr>
              <a:buFont typeface="Roboto"/>
              <a:buChar char="●"/>
            </a:pPr>
            <a:r>
              <a:rPr b="0" lang="pt-BR" sz="1800" spc="-1" strike="noStrike">
                <a:solidFill>
                  <a:srgbClr val="434343"/>
                </a:solidFill>
                <a:latin typeface="Roboto"/>
                <a:ea typeface="Roboto"/>
              </a:rPr>
              <a:t>Machine Learning</a:t>
            </a:r>
            <a:endParaRPr b="0" lang="pt-BR" sz="1800" spc="-1" strike="noStrike">
              <a:solidFill>
                <a:srgbClr val="000000"/>
              </a:solidFill>
              <a:latin typeface="Arial"/>
            </a:endParaRPr>
          </a:p>
          <a:p>
            <a:pPr marL="457200" indent="-342720">
              <a:lnSpc>
                <a:spcPct val="115000"/>
              </a:lnSpc>
              <a:buClr>
                <a:srgbClr val="434343"/>
              </a:buClr>
              <a:buFont typeface="Roboto"/>
              <a:buChar char="●"/>
            </a:pPr>
            <a:r>
              <a:rPr b="0" lang="pt-BR" sz="1800" spc="-1" strike="noStrike">
                <a:solidFill>
                  <a:srgbClr val="434343"/>
                </a:solidFill>
                <a:latin typeface="Roboto"/>
                <a:ea typeface="Roboto"/>
              </a:rPr>
              <a:t>Quais tipos de problemas que Machine Learning revolve?</a:t>
            </a:r>
            <a:endParaRPr b="0" lang="pt-BR" sz="1800" spc="-1" strike="noStrike">
              <a:solidFill>
                <a:srgbClr val="000000"/>
              </a:solidFill>
              <a:latin typeface="Arial"/>
            </a:endParaRPr>
          </a:p>
          <a:p>
            <a:pPr marL="457200" indent="-342720">
              <a:lnSpc>
                <a:spcPct val="115000"/>
              </a:lnSpc>
              <a:buClr>
                <a:srgbClr val="434343"/>
              </a:buClr>
              <a:buFont typeface="Roboto"/>
              <a:buChar char="●"/>
            </a:pPr>
            <a:r>
              <a:rPr b="0" lang="pt-BR" sz="1800" spc="-1" strike="noStrike">
                <a:solidFill>
                  <a:srgbClr val="434343"/>
                </a:solidFill>
                <a:latin typeface="Roboto"/>
                <a:ea typeface="Roboto"/>
              </a:rPr>
              <a:t>Modelos</a:t>
            </a:r>
            <a:endParaRPr b="0" lang="pt-BR" sz="1800" spc="-1" strike="noStrike">
              <a:solidFill>
                <a:srgbClr val="000000"/>
              </a:solidFill>
              <a:latin typeface="Arial"/>
            </a:endParaRPr>
          </a:p>
          <a:p>
            <a:pPr marL="457200" indent="-342720">
              <a:lnSpc>
                <a:spcPct val="115000"/>
              </a:lnSpc>
              <a:buClr>
                <a:srgbClr val="434343"/>
              </a:buClr>
              <a:buFont typeface="Roboto"/>
              <a:buChar char="●"/>
            </a:pPr>
            <a:r>
              <a:rPr b="0" lang="pt-BR" sz="1800" spc="-1" strike="noStrike">
                <a:solidFill>
                  <a:srgbClr val="434343"/>
                </a:solidFill>
                <a:latin typeface="Roboto"/>
                <a:ea typeface="Roboto"/>
              </a:rPr>
              <a:t>Como saber se a máquina aprendeu?</a:t>
            </a:r>
            <a:endParaRPr b="0" lang="pt-BR" sz="1800" spc="-1" strike="noStrike">
              <a:solidFill>
                <a:srgbClr val="000000"/>
              </a:solidFill>
              <a:latin typeface="Arial"/>
            </a:endParaRPr>
          </a:p>
          <a:p>
            <a:pPr marL="457200" indent="-342720">
              <a:lnSpc>
                <a:spcPct val="115000"/>
              </a:lnSpc>
              <a:buClr>
                <a:srgbClr val="434343"/>
              </a:buClr>
              <a:buFont typeface="Roboto"/>
              <a:buChar char="●"/>
            </a:pPr>
            <a:r>
              <a:rPr b="0" lang="pt-BR" sz="1800" spc="-1" strike="noStrike">
                <a:solidFill>
                  <a:srgbClr val="434343"/>
                </a:solidFill>
                <a:latin typeface="Roboto"/>
                <a:ea typeface="Roboto"/>
              </a:rPr>
              <a:t>Alguns modelos</a:t>
            </a:r>
            <a:endParaRPr b="0" lang="pt-BR" sz="1800" spc="-1" strike="noStrike">
              <a:solidFill>
                <a:srgbClr val="000000"/>
              </a:solidFill>
              <a:latin typeface="Arial"/>
            </a:endParaRPr>
          </a:p>
          <a:p>
            <a:pPr marL="457200" indent="-342720">
              <a:lnSpc>
                <a:spcPct val="115000"/>
              </a:lnSpc>
              <a:buClr>
                <a:srgbClr val="434343"/>
              </a:buClr>
              <a:buFont typeface="Roboto"/>
              <a:buChar char="●"/>
            </a:pPr>
            <a:r>
              <a:rPr b="0" lang="pt-BR" sz="1800" spc="-1" strike="noStrike">
                <a:solidFill>
                  <a:srgbClr val="434343"/>
                </a:solidFill>
                <a:latin typeface="Roboto"/>
                <a:ea typeface="Roboto"/>
              </a:rPr>
              <a:t>Exemplos :D</a:t>
            </a:r>
            <a:endParaRPr b="0" lang="pt-BR" sz="1800" spc="-1" strike="noStrike">
              <a:solidFill>
                <a:srgbClr val="000000"/>
              </a:solidFill>
              <a:latin typeface="Arial"/>
            </a:endParaRPr>
          </a:p>
          <a:p>
            <a:pPr marL="457200">
              <a:lnSpc>
                <a:spcPct val="115000"/>
              </a:lnSpc>
              <a:spcBef>
                <a:spcPts val="1599"/>
              </a:spcBef>
              <a:spcAft>
                <a:spcPts val="1599"/>
              </a:spcAft>
            </a:pPr>
            <a:endParaRPr b="0" lang="pt-BR" sz="1800" spc="-1" strike="noStrike">
              <a:solidFill>
                <a:srgbClr val="000000"/>
              </a:solidFill>
              <a:latin typeface="Arial"/>
            </a:endParaRPr>
          </a:p>
        </p:txBody>
      </p:sp>
    </p:spTree>
  </p:cSld>
  <p:timing>
    <p:tnLst>
      <p:par>
        <p:cTn id="7" dur="indefinite" restart="never" nodeType="tmRoot">
          <p:childTnLst>
            <p:seq>
              <p:cTn id="8" dur="indefinite" nodeType="mainSeq"/>
              <p:prevCondLst>
                <p:cond delay="0" evt="onPrev">
                  <p:tgtEl>
                    <p:sldTgt/>
                  </p:tgtEl>
                </p:cond>
              </p:prevCondLst>
              <p:nextCondLst>
                <p:cond delay="0" evt="onNext">
                  <p:tgtEl>
                    <p:sldTgt/>
                  </p:tgtEl>
                </p:cond>
              </p:nextCondLst>
            </p:seq>
          </p:childTnLst>
        </p:cTn>
      </p:par>
    </p:tnLst>
  </p:timing>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5" name="TextShape 1"/>
          <p:cNvSpPr txBox="1"/>
          <p:nvPr/>
        </p:nvSpPr>
        <p:spPr>
          <a:xfrm>
            <a:off x="597960" y="1775160"/>
            <a:ext cx="8221680" cy="838440"/>
          </a:xfrm>
          <a:prstGeom prst="rect">
            <a:avLst/>
          </a:prstGeom>
          <a:noFill/>
          <a:ln>
            <a:noFill/>
          </a:ln>
        </p:spPr>
        <p:txBody>
          <a:bodyPr tIns="91440" bIns="91440" anchor="b"/>
          <a:p>
            <a:pPr>
              <a:lnSpc>
                <a:spcPct val="100000"/>
              </a:lnSpc>
            </a:pPr>
            <a:r>
              <a:rPr b="0" lang="pt-BR" sz="4200" spc="-1" strike="noStrike">
                <a:solidFill>
                  <a:srgbClr val="ffffff"/>
                </a:solidFill>
                <a:latin typeface="Roboto"/>
                <a:ea typeface="Roboto"/>
              </a:rPr>
              <a:t>Exemplo</a:t>
            </a:r>
            <a:endParaRPr b="0" lang="pt-BR" sz="4200" spc="-1" strike="noStrike">
              <a:solidFill>
                <a:srgbClr val="000000"/>
              </a:solidFill>
              <a:latin typeface="Arial"/>
            </a:endParaRPr>
          </a:p>
        </p:txBody>
      </p:sp>
      <p:sp>
        <p:nvSpPr>
          <p:cNvPr id="236" name="TextShape 2"/>
          <p:cNvSpPr txBox="1"/>
          <p:nvPr/>
        </p:nvSpPr>
        <p:spPr>
          <a:xfrm>
            <a:off x="597960" y="2715840"/>
            <a:ext cx="8221680" cy="432720"/>
          </a:xfrm>
          <a:prstGeom prst="rect">
            <a:avLst/>
          </a:prstGeom>
          <a:noFill/>
          <a:ln>
            <a:noFill/>
          </a:ln>
        </p:spPr>
        <p:txBody>
          <a:bodyPr tIns="91440" bIns="91440"/>
          <a:p>
            <a:pPr>
              <a:lnSpc>
                <a:spcPct val="100000"/>
              </a:lnSpc>
            </a:pPr>
            <a:r>
              <a:rPr b="0" lang="pt-BR" sz="2100" spc="-1" strike="noStrike">
                <a:solidFill>
                  <a:srgbClr val="ffffff"/>
                </a:solidFill>
                <a:latin typeface="Roboto"/>
                <a:ea typeface="Roboto"/>
              </a:rPr>
              <a:t>Sistema de recomendação de aplicativos</a:t>
            </a:r>
            <a:endParaRPr b="0" lang="pt-BR" sz="2100" spc="-1" strike="noStrike">
              <a:latin typeface="Arial"/>
            </a:endParaRPr>
          </a:p>
        </p:txBody>
      </p:sp>
    </p:spTree>
  </p:cSld>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7" name="CustomShape 1"/>
          <p:cNvSpPr/>
          <p:nvPr/>
        </p:nvSpPr>
        <p:spPr>
          <a:xfrm>
            <a:off x="595440" y="3890880"/>
            <a:ext cx="8548200" cy="999000"/>
          </a:xfrm>
          <a:prstGeom prst="rect">
            <a:avLst/>
          </a:prstGeom>
          <a:solidFill>
            <a:srgbClr val="ffffff"/>
          </a:solidFill>
          <a:ln>
            <a:noFill/>
          </a:ln>
        </p:spPr>
        <p:style>
          <a:lnRef idx="0"/>
          <a:fillRef idx="0"/>
          <a:effectRef idx="0"/>
          <a:fontRef idx="minor"/>
        </p:style>
      </p:sp>
      <p:pic>
        <p:nvPicPr>
          <p:cNvPr id="238" name="Google Shape;342;p53" descr=""/>
          <p:cNvPicPr/>
          <p:nvPr/>
        </p:nvPicPr>
        <p:blipFill>
          <a:blip r:embed="rId1"/>
          <a:stretch/>
        </p:blipFill>
        <p:spPr>
          <a:xfrm>
            <a:off x="2239920" y="435960"/>
            <a:ext cx="4663800" cy="3585600"/>
          </a:xfrm>
          <a:prstGeom prst="rect">
            <a:avLst/>
          </a:prstGeom>
          <a:ln>
            <a:noFill/>
          </a:ln>
        </p:spPr>
      </p:pic>
    </p:spTree>
  </p:cSld>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9" name="CustomShape 1"/>
          <p:cNvSpPr/>
          <p:nvPr/>
        </p:nvSpPr>
        <p:spPr>
          <a:xfrm>
            <a:off x="595440" y="3890880"/>
            <a:ext cx="8548200" cy="999000"/>
          </a:xfrm>
          <a:prstGeom prst="rect">
            <a:avLst/>
          </a:prstGeom>
          <a:solidFill>
            <a:srgbClr val="ffffff"/>
          </a:solidFill>
          <a:ln>
            <a:noFill/>
          </a:ln>
        </p:spPr>
        <p:style>
          <a:lnRef idx="0"/>
          <a:fillRef idx="0"/>
          <a:effectRef idx="0"/>
          <a:fontRef idx="minor"/>
        </p:style>
      </p:sp>
      <p:sp>
        <p:nvSpPr>
          <p:cNvPr id="240" name="TextShape 2"/>
          <p:cNvSpPr txBox="1"/>
          <p:nvPr/>
        </p:nvSpPr>
        <p:spPr>
          <a:xfrm>
            <a:off x="184680" y="4010400"/>
            <a:ext cx="8811000" cy="607320"/>
          </a:xfrm>
          <a:prstGeom prst="rect">
            <a:avLst/>
          </a:prstGeom>
          <a:noFill/>
          <a:ln>
            <a:noFill/>
          </a:ln>
        </p:spPr>
        <p:txBody>
          <a:bodyPr tIns="91440" bIns="91440"/>
          <a:p>
            <a:pPr>
              <a:lnSpc>
                <a:spcPct val="100000"/>
              </a:lnSpc>
            </a:pPr>
            <a:r>
              <a:rPr b="0" lang="pt-BR" sz="1900" spc="-1" strike="noStrike">
                <a:solidFill>
                  <a:srgbClr val="2a3990"/>
                </a:solidFill>
                <a:latin typeface="Roboto"/>
                <a:ea typeface="Roboto"/>
              </a:rPr>
              <a:t>Entre Gênero e idade, qual é mais decisivo para prever qual aplicativo será baixado pelo usuário?</a:t>
            </a:r>
            <a:endParaRPr b="0" lang="pt-BR" sz="1900" spc="-1" strike="noStrike">
              <a:solidFill>
                <a:srgbClr val="000000"/>
              </a:solidFill>
              <a:latin typeface="Arial"/>
            </a:endParaRPr>
          </a:p>
        </p:txBody>
      </p:sp>
      <p:pic>
        <p:nvPicPr>
          <p:cNvPr id="241" name="Google Shape;349;p54" descr=""/>
          <p:cNvPicPr/>
          <p:nvPr/>
        </p:nvPicPr>
        <p:blipFill>
          <a:blip r:embed="rId1"/>
          <a:stretch/>
        </p:blipFill>
        <p:spPr>
          <a:xfrm>
            <a:off x="2239920" y="435960"/>
            <a:ext cx="4663800" cy="3585600"/>
          </a:xfrm>
          <a:prstGeom prst="rect">
            <a:avLst/>
          </a:prstGeom>
          <a:ln>
            <a:noFill/>
          </a:ln>
        </p:spPr>
      </p:pic>
    </p:spTree>
  </p:cSld>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2" name="CustomShape 1"/>
          <p:cNvSpPr/>
          <p:nvPr/>
        </p:nvSpPr>
        <p:spPr>
          <a:xfrm>
            <a:off x="595440" y="3890880"/>
            <a:ext cx="8548200" cy="999000"/>
          </a:xfrm>
          <a:prstGeom prst="rect">
            <a:avLst/>
          </a:prstGeom>
          <a:solidFill>
            <a:srgbClr val="ffffff"/>
          </a:solidFill>
          <a:ln>
            <a:noFill/>
          </a:ln>
        </p:spPr>
        <p:style>
          <a:lnRef idx="0"/>
          <a:fillRef idx="0"/>
          <a:effectRef idx="0"/>
          <a:fontRef idx="minor"/>
        </p:style>
      </p:sp>
      <p:sp>
        <p:nvSpPr>
          <p:cNvPr id="243" name="TextShape 2"/>
          <p:cNvSpPr txBox="1"/>
          <p:nvPr/>
        </p:nvSpPr>
        <p:spPr>
          <a:xfrm>
            <a:off x="184680" y="4010400"/>
            <a:ext cx="8811000" cy="607320"/>
          </a:xfrm>
          <a:prstGeom prst="rect">
            <a:avLst/>
          </a:prstGeom>
          <a:noFill/>
          <a:ln>
            <a:noFill/>
          </a:ln>
        </p:spPr>
        <p:txBody>
          <a:bodyPr tIns="91440" bIns="91440"/>
          <a:p>
            <a:pPr algn="ctr">
              <a:lnSpc>
                <a:spcPct val="100000"/>
              </a:lnSpc>
            </a:pPr>
            <a:r>
              <a:rPr b="0" lang="pt-BR" sz="1900" spc="-1" strike="noStrike">
                <a:solidFill>
                  <a:srgbClr val="2a3990"/>
                </a:solidFill>
                <a:latin typeface="Roboto"/>
                <a:ea typeface="Roboto"/>
              </a:rPr>
              <a:t>Por gênero??</a:t>
            </a:r>
            <a:endParaRPr b="0" lang="pt-BR" sz="1900" spc="-1" strike="noStrike">
              <a:solidFill>
                <a:srgbClr val="000000"/>
              </a:solidFill>
              <a:latin typeface="Arial"/>
            </a:endParaRPr>
          </a:p>
        </p:txBody>
      </p:sp>
      <p:pic>
        <p:nvPicPr>
          <p:cNvPr id="244" name="Google Shape;356;p55" descr=""/>
          <p:cNvPicPr/>
          <p:nvPr/>
        </p:nvPicPr>
        <p:blipFill>
          <a:blip r:embed="rId1"/>
          <a:stretch/>
        </p:blipFill>
        <p:spPr>
          <a:xfrm>
            <a:off x="2130480" y="304920"/>
            <a:ext cx="4882320" cy="3585600"/>
          </a:xfrm>
          <a:prstGeom prst="rect">
            <a:avLst/>
          </a:prstGeom>
          <a:ln>
            <a:noFill/>
          </a:ln>
        </p:spPr>
      </p:pic>
    </p:spTree>
  </p:cSld>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5" name="CustomShape 1"/>
          <p:cNvSpPr/>
          <p:nvPr/>
        </p:nvSpPr>
        <p:spPr>
          <a:xfrm>
            <a:off x="595440" y="3890880"/>
            <a:ext cx="8548200" cy="999000"/>
          </a:xfrm>
          <a:prstGeom prst="rect">
            <a:avLst/>
          </a:prstGeom>
          <a:solidFill>
            <a:srgbClr val="ffffff"/>
          </a:solidFill>
          <a:ln>
            <a:noFill/>
          </a:ln>
        </p:spPr>
        <p:style>
          <a:lnRef idx="0"/>
          <a:fillRef idx="0"/>
          <a:effectRef idx="0"/>
          <a:fontRef idx="minor"/>
        </p:style>
      </p:sp>
      <p:sp>
        <p:nvSpPr>
          <p:cNvPr id="246" name="TextShape 2"/>
          <p:cNvSpPr txBox="1"/>
          <p:nvPr/>
        </p:nvSpPr>
        <p:spPr>
          <a:xfrm>
            <a:off x="184680" y="4010400"/>
            <a:ext cx="8811000" cy="607320"/>
          </a:xfrm>
          <a:prstGeom prst="rect">
            <a:avLst/>
          </a:prstGeom>
          <a:noFill/>
          <a:ln>
            <a:noFill/>
          </a:ln>
        </p:spPr>
        <p:txBody>
          <a:bodyPr tIns="91440" bIns="91440"/>
          <a:p>
            <a:pPr algn="ctr">
              <a:lnSpc>
                <a:spcPct val="100000"/>
              </a:lnSpc>
            </a:pPr>
            <a:r>
              <a:rPr b="0" lang="pt-BR" sz="1900" spc="-1" strike="noStrike">
                <a:solidFill>
                  <a:srgbClr val="2a3990"/>
                </a:solidFill>
                <a:latin typeface="Roboto"/>
                <a:ea typeface="Roboto"/>
              </a:rPr>
              <a:t>Por idade!</a:t>
            </a:r>
            <a:endParaRPr b="0" lang="pt-BR" sz="1900" spc="-1" strike="noStrike">
              <a:solidFill>
                <a:srgbClr val="000000"/>
              </a:solidFill>
              <a:latin typeface="Arial"/>
            </a:endParaRPr>
          </a:p>
        </p:txBody>
      </p:sp>
      <p:pic>
        <p:nvPicPr>
          <p:cNvPr id="247" name="Google Shape;363;p56" descr=""/>
          <p:cNvPicPr/>
          <p:nvPr/>
        </p:nvPicPr>
        <p:blipFill>
          <a:blip r:embed="rId1"/>
          <a:stretch/>
        </p:blipFill>
        <p:spPr>
          <a:xfrm>
            <a:off x="2165760" y="304920"/>
            <a:ext cx="4812120" cy="3585600"/>
          </a:xfrm>
          <a:prstGeom prst="rect">
            <a:avLst/>
          </a:prstGeom>
          <a:ln>
            <a:noFill/>
          </a:ln>
        </p:spPr>
      </p:pic>
    </p:spTree>
  </p:cSld>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8" name="CustomShape 1"/>
          <p:cNvSpPr/>
          <p:nvPr/>
        </p:nvSpPr>
        <p:spPr>
          <a:xfrm>
            <a:off x="595440" y="3890880"/>
            <a:ext cx="8548200" cy="999000"/>
          </a:xfrm>
          <a:prstGeom prst="rect">
            <a:avLst/>
          </a:prstGeom>
          <a:solidFill>
            <a:srgbClr val="ffffff"/>
          </a:solidFill>
          <a:ln>
            <a:noFill/>
          </a:ln>
        </p:spPr>
        <p:style>
          <a:lnRef idx="0"/>
          <a:fillRef idx="0"/>
          <a:effectRef idx="0"/>
          <a:fontRef idx="minor"/>
        </p:style>
      </p:sp>
      <p:pic>
        <p:nvPicPr>
          <p:cNvPr id="249" name="Google Shape;369;p57" descr=""/>
          <p:cNvPicPr/>
          <p:nvPr/>
        </p:nvPicPr>
        <p:blipFill>
          <a:blip r:embed="rId1"/>
          <a:stretch/>
        </p:blipFill>
        <p:spPr>
          <a:xfrm>
            <a:off x="129600" y="480240"/>
            <a:ext cx="8737560" cy="3585600"/>
          </a:xfrm>
          <a:prstGeom prst="rect">
            <a:avLst/>
          </a:prstGeom>
          <a:ln>
            <a:noFill/>
          </a:ln>
        </p:spPr>
      </p:pic>
    </p:spTree>
  </p:cSld>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0" name="CustomShape 1"/>
          <p:cNvSpPr/>
          <p:nvPr/>
        </p:nvSpPr>
        <p:spPr>
          <a:xfrm>
            <a:off x="595440" y="3890880"/>
            <a:ext cx="8548200" cy="999000"/>
          </a:xfrm>
          <a:prstGeom prst="rect">
            <a:avLst/>
          </a:prstGeom>
          <a:solidFill>
            <a:srgbClr val="ffffff"/>
          </a:solidFill>
          <a:ln>
            <a:noFill/>
          </a:ln>
        </p:spPr>
        <p:style>
          <a:lnRef idx="0"/>
          <a:fillRef idx="0"/>
          <a:effectRef idx="0"/>
          <a:fontRef idx="minor"/>
        </p:style>
      </p:sp>
      <p:pic>
        <p:nvPicPr>
          <p:cNvPr id="251" name="Google Shape;375;p58" descr=""/>
          <p:cNvPicPr/>
          <p:nvPr/>
        </p:nvPicPr>
        <p:blipFill>
          <a:blip r:embed="rId1"/>
          <a:stretch/>
        </p:blipFill>
        <p:spPr>
          <a:xfrm>
            <a:off x="1162080" y="1158480"/>
            <a:ext cx="6819480" cy="2533320"/>
          </a:xfrm>
          <a:prstGeom prst="rect">
            <a:avLst/>
          </a:prstGeom>
          <a:ln>
            <a:noFill/>
          </a:ln>
        </p:spPr>
      </p:pic>
    </p:spTree>
  </p:cSld>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2" name="CustomShape 1"/>
          <p:cNvSpPr/>
          <p:nvPr/>
        </p:nvSpPr>
        <p:spPr>
          <a:xfrm>
            <a:off x="595440" y="3714480"/>
            <a:ext cx="8617320" cy="1175760"/>
          </a:xfrm>
          <a:prstGeom prst="rect">
            <a:avLst/>
          </a:prstGeom>
          <a:solidFill>
            <a:srgbClr val="ffffff"/>
          </a:solidFill>
          <a:ln>
            <a:noFill/>
          </a:ln>
        </p:spPr>
        <p:style>
          <a:lnRef idx="0"/>
          <a:fillRef idx="0"/>
          <a:effectRef idx="0"/>
          <a:fontRef idx="minor"/>
        </p:style>
      </p:sp>
      <p:pic>
        <p:nvPicPr>
          <p:cNvPr id="253" name="Google Shape;381;p59" descr=""/>
          <p:cNvPicPr/>
          <p:nvPr/>
        </p:nvPicPr>
        <p:blipFill>
          <a:blip r:embed="rId1"/>
          <a:stretch/>
        </p:blipFill>
        <p:spPr>
          <a:xfrm>
            <a:off x="480240" y="729000"/>
            <a:ext cx="8278560" cy="3585600"/>
          </a:xfrm>
          <a:prstGeom prst="rect">
            <a:avLst/>
          </a:prstGeom>
          <a:ln>
            <a:noFill/>
          </a:ln>
        </p:spPr>
      </p:pic>
      <p:sp>
        <p:nvSpPr>
          <p:cNvPr id="254" name="CustomShape 2"/>
          <p:cNvSpPr/>
          <p:nvPr/>
        </p:nvSpPr>
        <p:spPr>
          <a:xfrm>
            <a:off x="248760" y="3799440"/>
            <a:ext cx="5934240" cy="977400"/>
          </a:xfrm>
          <a:prstGeom prst="rect">
            <a:avLst/>
          </a:prstGeom>
          <a:noFill/>
          <a:ln>
            <a:noFill/>
          </a:ln>
        </p:spPr>
        <p:style>
          <a:lnRef idx="0"/>
          <a:fillRef idx="0"/>
          <a:effectRef idx="0"/>
          <a:fontRef idx="minor"/>
        </p:style>
        <p:txBody>
          <a:bodyPr tIns="91440" bIns="91440"/>
          <a:p>
            <a:pPr>
              <a:lnSpc>
                <a:spcPct val="100000"/>
              </a:lnSpc>
            </a:pPr>
            <a:r>
              <a:rPr b="0" lang="pt-BR" sz="1400" spc="-1" strike="noStrike">
                <a:solidFill>
                  <a:srgbClr val="000000"/>
                </a:solidFill>
                <a:latin typeface="Roboto"/>
                <a:ea typeface="Roboto"/>
              </a:rPr>
              <a:t>Novos Usuários, qual aplicativo recomendar?</a:t>
            </a:r>
            <a:endParaRPr b="0" lang="pt-BR" sz="1400" spc="-1" strike="noStrike">
              <a:latin typeface="Arial"/>
            </a:endParaRPr>
          </a:p>
          <a:p>
            <a:pPr>
              <a:lnSpc>
                <a:spcPct val="100000"/>
              </a:lnSpc>
            </a:pPr>
            <a:r>
              <a:rPr b="0" lang="pt-BR" sz="1400" spc="-1" strike="noStrike">
                <a:solidFill>
                  <a:srgbClr val="000000"/>
                </a:solidFill>
                <a:latin typeface="Roboto"/>
                <a:ea typeface="Roboto"/>
              </a:rPr>
              <a:t>1 - Masculino, 13</a:t>
            </a:r>
            <a:endParaRPr b="0" lang="pt-BR" sz="1400" spc="-1" strike="noStrike">
              <a:latin typeface="Arial"/>
            </a:endParaRPr>
          </a:p>
          <a:p>
            <a:pPr>
              <a:lnSpc>
                <a:spcPct val="100000"/>
              </a:lnSpc>
            </a:pPr>
            <a:r>
              <a:rPr b="0" lang="pt-BR" sz="1400" spc="-1" strike="noStrike">
                <a:solidFill>
                  <a:srgbClr val="000000"/>
                </a:solidFill>
                <a:latin typeface="Roboto"/>
                <a:ea typeface="Roboto"/>
              </a:rPr>
              <a:t>2 - Feminino, 26</a:t>
            </a:r>
            <a:endParaRPr b="0" lang="pt-BR" sz="1400" spc="-1" strike="noStrike">
              <a:latin typeface="Arial"/>
            </a:endParaRPr>
          </a:p>
          <a:p>
            <a:pPr>
              <a:lnSpc>
                <a:spcPct val="100000"/>
              </a:lnSpc>
            </a:pPr>
            <a:r>
              <a:rPr b="0" lang="pt-BR" sz="1400" spc="-1" strike="noStrike">
                <a:solidFill>
                  <a:srgbClr val="000000"/>
                </a:solidFill>
                <a:latin typeface="Roboto"/>
                <a:ea typeface="Roboto"/>
              </a:rPr>
              <a:t>3 - Masculino, 29</a:t>
            </a:r>
            <a:endParaRPr b="0" lang="pt-BR" sz="1400" spc="-1" strike="noStrike">
              <a:latin typeface="Arial"/>
            </a:endParaRPr>
          </a:p>
        </p:txBody>
      </p:sp>
    </p:spTree>
  </p:cSld>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5" name="CustomShape 1"/>
          <p:cNvSpPr/>
          <p:nvPr/>
        </p:nvSpPr>
        <p:spPr>
          <a:xfrm>
            <a:off x="595440" y="3714480"/>
            <a:ext cx="8617320" cy="1175760"/>
          </a:xfrm>
          <a:prstGeom prst="rect">
            <a:avLst/>
          </a:prstGeom>
          <a:solidFill>
            <a:srgbClr val="ffffff"/>
          </a:solidFill>
          <a:ln>
            <a:noFill/>
          </a:ln>
        </p:spPr>
        <p:style>
          <a:lnRef idx="0"/>
          <a:fillRef idx="0"/>
          <a:effectRef idx="0"/>
          <a:fontRef idx="minor"/>
        </p:style>
      </p:sp>
      <p:pic>
        <p:nvPicPr>
          <p:cNvPr id="256" name="Google Shape;388;p60" descr=""/>
          <p:cNvPicPr/>
          <p:nvPr/>
        </p:nvPicPr>
        <p:blipFill>
          <a:blip r:embed="rId1"/>
          <a:stretch/>
        </p:blipFill>
        <p:spPr>
          <a:xfrm>
            <a:off x="480240" y="729000"/>
            <a:ext cx="8278560" cy="3585600"/>
          </a:xfrm>
          <a:prstGeom prst="rect">
            <a:avLst/>
          </a:prstGeom>
          <a:ln>
            <a:noFill/>
          </a:ln>
        </p:spPr>
      </p:pic>
      <p:sp>
        <p:nvSpPr>
          <p:cNvPr id="257" name="TextShape 2"/>
          <p:cNvSpPr txBox="1"/>
          <p:nvPr/>
        </p:nvSpPr>
        <p:spPr>
          <a:xfrm>
            <a:off x="311760" y="410040"/>
            <a:ext cx="8520120" cy="607320"/>
          </a:xfrm>
          <a:prstGeom prst="rect">
            <a:avLst/>
          </a:prstGeom>
          <a:noFill/>
          <a:ln>
            <a:noFill/>
          </a:ln>
        </p:spPr>
        <p:txBody>
          <a:bodyPr tIns="91440" bIns="91440"/>
          <a:p>
            <a:pPr algn="ctr">
              <a:lnSpc>
                <a:spcPct val="100000"/>
              </a:lnSpc>
            </a:pPr>
            <a:r>
              <a:rPr b="0" lang="pt-BR" sz="3000" spc="-1" strike="noStrike">
                <a:solidFill>
                  <a:srgbClr val="2a3990"/>
                </a:solidFill>
                <a:latin typeface="Roboto"/>
                <a:ea typeface="Roboto"/>
              </a:rPr>
              <a:t>Árvore de Decisão</a:t>
            </a:r>
            <a:endParaRPr b="0" lang="pt-BR" sz="3000" spc="-1" strike="noStrike">
              <a:solidFill>
                <a:srgbClr val="000000"/>
              </a:solidFill>
              <a:latin typeface="Arial"/>
            </a:endParaRPr>
          </a:p>
        </p:txBody>
      </p:sp>
      <p:sp>
        <p:nvSpPr>
          <p:cNvPr id="258" name="CustomShape 3"/>
          <p:cNvSpPr/>
          <p:nvPr/>
        </p:nvSpPr>
        <p:spPr>
          <a:xfrm>
            <a:off x="248760" y="3799440"/>
            <a:ext cx="5934240" cy="977400"/>
          </a:xfrm>
          <a:prstGeom prst="rect">
            <a:avLst/>
          </a:prstGeom>
          <a:noFill/>
          <a:ln>
            <a:noFill/>
          </a:ln>
        </p:spPr>
        <p:style>
          <a:lnRef idx="0"/>
          <a:fillRef idx="0"/>
          <a:effectRef idx="0"/>
          <a:fontRef idx="minor"/>
        </p:style>
        <p:txBody>
          <a:bodyPr tIns="91440" bIns="91440"/>
          <a:p>
            <a:pPr>
              <a:lnSpc>
                <a:spcPct val="100000"/>
              </a:lnSpc>
            </a:pPr>
            <a:r>
              <a:rPr b="0" lang="pt-BR" sz="1400" spc="-1" strike="noStrike">
                <a:solidFill>
                  <a:srgbClr val="000000"/>
                </a:solidFill>
                <a:latin typeface="Roboto"/>
                <a:ea typeface="Roboto"/>
              </a:rPr>
              <a:t>Novos Usuários, qual aplicativo recomendar?</a:t>
            </a:r>
            <a:endParaRPr b="0" lang="pt-BR" sz="1400" spc="-1" strike="noStrike">
              <a:latin typeface="Arial"/>
            </a:endParaRPr>
          </a:p>
          <a:p>
            <a:pPr>
              <a:lnSpc>
                <a:spcPct val="100000"/>
              </a:lnSpc>
            </a:pPr>
            <a:r>
              <a:rPr b="0" lang="pt-BR" sz="1400" spc="-1" strike="noStrike">
                <a:solidFill>
                  <a:srgbClr val="000000"/>
                </a:solidFill>
                <a:latin typeface="Roboto"/>
                <a:ea typeface="Roboto"/>
              </a:rPr>
              <a:t>1 - Masculino, 13</a:t>
            </a:r>
            <a:endParaRPr b="0" lang="pt-BR" sz="1400" spc="-1" strike="noStrike">
              <a:latin typeface="Arial"/>
            </a:endParaRPr>
          </a:p>
          <a:p>
            <a:pPr>
              <a:lnSpc>
                <a:spcPct val="100000"/>
              </a:lnSpc>
            </a:pPr>
            <a:r>
              <a:rPr b="0" lang="pt-BR" sz="1400" spc="-1" strike="noStrike">
                <a:solidFill>
                  <a:srgbClr val="000000"/>
                </a:solidFill>
                <a:latin typeface="Roboto"/>
                <a:ea typeface="Roboto"/>
              </a:rPr>
              <a:t>2 - Feminino, 26</a:t>
            </a:r>
            <a:endParaRPr b="0" lang="pt-BR" sz="1400" spc="-1" strike="noStrike">
              <a:latin typeface="Arial"/>
            </a:endParaRPr>
          </a:p>
          <a:p>
            <a:pPr>
              <a:lnSpc>
                <a:spcPct val="100000"/>
              </a:lnSpc>
            </a:pPr>
            <a:r>
              <a:rPr b="0" lang="pt-BR" sz="1400" spc="-1" strike="noStrike">
                <a:solidFill>
                  <a:srgbClr val="000000"/>
                </a:solidFill>
                <a:latin typeface="Roboto"/>
                <a:ea typeface="Roboto"/>
              </a:rPr>
              <a:t>3 - Masculino, 29</a:t>
            </a:r>
            <a:endParaRPr b="0" lang="pt-BR" sz="1400" spc="-1" strike="noStrike">
              <a:latin typeface="Arial"/>
            </a:endParaRPr>
          </a:p>
        </p:txBody>
      </p:sp>
    </p:spTree>
  </p:cSld>
</p:sld>
</file>

<file path=ppt/slides/slide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9" name="CustomShape 1"/>
          <p:cNvSpPr/>
          <p:nvPr/>
        </p:nvSpPr>
        <p:spPr>
          <a:xfrm>
            <a:off x="510480" y="3869280"/>
            <a:ext cx="8548200" cy="999000"/>
          </a:xfrm>
          <a:prstGeom prst="rect">
            <a:avLst/>
          </a:prstGeom>
          <a:solidFill>
            <a:srgbClr val="ffffff"/>
          </a:solidFill>
          <a:ln>
            <a:noFill/>
          </a:ln>
        </p:spPr>
        <p:style>
          <a:lnRef idx="0"/>
          <a:fillRef idx="0"/>
          <a:effectRef idx="0"/>
          <a:fontRef idx="minor"/>
        </p:style>
      </p:sp>
      <p:pic>
        <p:nvPicPr>
          <p:cNvPr id="260" name="Google Shape;396;p61" descr=""/>
          <p:cNvPicPr/>
          <p:nvPr/>
        </p:nvPicPr>
        <p:blipFill>
          <a:blip r:embed="rId1"/>
          <a:stretch/>
        </p:blipFill>
        <p:spPr>
          <a:xfrm>
            <a:off x="66600" y="1633320"/>
            <a:ext cx="2106000" cy="1618920"/>
          </a:xfrm>
          <a:prstGeom prst="rect">
            <a:avLst/>
          </a:prstGeom>
          <a:ln>
            <a:noFill/>
          </a:ln>
        </p:spPr>
      </p:pic>
      <p:sp>
        <p:nvSpPr>
          <p:cNvPr id="261" name="CustomShape 2"/>
          <p:cNvSpPr/>
          <p:nvPr/>
        </p:nvSpPr>
        <p:spPr>
          <a:xfrm>
            <a:off x="109080" y="3252960"/>
            <a:ext cx="1882080" cy="338400"/>
          </a:xfrm>
          <a:prstGeom prst="rect">
            <a:avLst/>
          </a:prstGeom>
          <a:noFill/>
          <a:ln>
            <a:noFill/>
          </a:ln>
        </p:spPr>
        <p:style>
          <a:lnRef idx="0"/>
          <a:fillRef idx="0"/>
          <a:effectRef idx="0"/>
          <a:fontRef idx="minor"/>
        </p:style>
        <p:txBody>
          <a:bodyPr tIns="91440" bIns="91440"/>
          <a:p>
            <a:pPr>
              <a:lnSpc>
                <a:spcPct val="100000"/>
              </a:lnSpc>
            </a:pPr>
            <a:r>
              <a:rPr b="0" lang="pt-BR" sz="1400" spc="-1" strike="noStrike">
                <a:solidFill>
                  <a:srgbClr val="3949ab"/>
                </a:solidFill>
                <a:latin typeface="Roboto"/>
                <a:ea typeface="Roboto"/>
              </a:rPr>
              <a:t>Dados</a:t>
            </a:r>
            <a:r>
              <a:rPr b="0" lang="pt-BR" sz="1400" spc="-1" strike="noStrike">
                <a:solidFill>
                  <a:srgbClr val="000000"/>
                </a:solidFill>
                <a:latin typeface="Roboto"/>
                <a:ea typeface="Roboto"/>
              </a:rPr>
              <a:t> e </a:t>
            </a:r>
            <a:r>
              <a:rPr b="0" lang="pt-BR" sz="1400" spc="-1" strike="noStrike">
                <a:solidFill>
                  <a:srgbClr val="9c254d"/>
                </a:solidFill>
                <a:latin typeface="Roboto"/>
                <a:ea typeface="Roboto"/>
              </a:rPr>
              <a:t>respostas</a:t>
            </a:r>
            <a:endParaRPr b="0" lang="pt-BR" sz="1400" spc="-1" strike="noStrike">
              <a:latin typeface="Arial"/>
            </a:endParaRPr>
          </a:p>
        </p:txBody>
      </p:sp>
      <p:sp>
        <p:nvSpPr>
          <p:cNvPr id="262" name="CustomShape 3"/>
          <p:cNvSpPr/>
          <p:nvPr/>
        </p:nvSpPr>
        <p:spPr>
          <a:xfrm>
            <a:off x="155160" y="1897920"/>
            <a:ext cx="1283760" cy="1283760"/>
          </a:xfrm>
          <a:prstGeom prst="rect">
            <a:avLst/>
          </a:prstGeom>
          <a:noFill/>
          <a:ln w="38160">
            <a:solidFill>
              <a:schemeClr val="dk1"/>
            </a:solidFill>
            <a:round/>
          </a:ln>
        </p:spPr>
        <p:style>
          <a:lnRef idx="0"/>
          <a:fillRef idx="0"/>
          <a:effectRef idx="0"/>
          <a:fontRef idx="minor"/>
        </p:style>
      </p:sp>
      <p:sp>
        <p:nvSpPr>
          <p:cNvPr id="263" name="CustomShape 4"/>
          <p:cNvSpPr/>
          <p:nvPr/>
        </p:nvSpPr>
        <p:spPr>
          <a:xfrm>
            <a:off x="1485720" y="1897920"/>
            <a:ext cx="595080" cy="1283760"/>
          </a:xfrm>
          <a:prstGeom prst="rect">
            <a:avLst/>
          </a:prstGeom>
          <a:noFill/>
          <a:ln w="38160">
            <a:solidFill>
              <a:schemeClr val="accent4"/>
            </a:solidFill>
            <a:round/>
          </a:ln>
        </p:spPr>
        <p:style>
          <a:lnRef idx="0"/>
          <a:fillRef idx="0"/>
          <a:effectRef idx="0"/>
          <a:fontRef idx="minor"/>
        </p:style>
      </p:sp>
      <p:sp>
        <p:nvSpPr>
          <p:cNvPr id="264" name="CustomShape 5"/>
          <p:cNvSpPr/>
          <p:nvPr/>
        </p:nvSpPr>
        <p:spPr>
          <a:xfrm>
            <a:off x="6175440" y="3105720"/>
            <a:ext cx="1794240" cy="338400"/>
          </a:xfrm>
          <a:prstGeom prst="rect">
            <a:avLst/>
          </a:prstGeom>
          <a:noFill/>
          <a:ln>
            <a:noFill/>
          </a:ln>
        </p:spPr>
        <p:style>
          <a:lnRef idx="0"/>
          <a:fillRef idx="0"/>
          <a:effectRef idx="0"/>
          <a:fontRef idx="minor"/>
        </p:style>
      </p:sp>
    </p:spTree>
  </p:cSld>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4" name="TextShape 1"/>
          <p:cNvSpPr txBox="1"/>
          <p:nvPr/>
        </p:nvSpPr>
        <p:spPr>
          <a:xfrm>
            <a:off x="597960" y="2152440"/>
            <a:ext cx="8221680" cy="838440"/>
          </a:xfrm>
          <a:prstGeom prst="rect">
            <a:avLst/>
          </a:prstGeom>
          <a:noFill/>
          <a:ln>
            <a:noFill/>
          </a:ln>
        </p:spPr>
        <p:txBody>
          <a:bodyPr tIns="91440" bIns="91440" anchor="ctr"/>
          <a:p>
            <a:pPr>
              <a:lnSpc>
                <a:spcPct val="100000"/>
              </a:lnSpc>
            </a:pPr>
            <a:r>
              <a:rPr b="0" lang="pt-BR" sz="4200" spc="-1" strike="noStrike">
                <a:solidFill>
                  <a:srgbClr val="ffffff"/>
                </a:solidFill>
                <a:latin typeface="Roboto"/>
                <a:ea typeface="Roboto"/>
              </a:rPr>
              <a:t>O que é Inteligência?</a:t>
            </a:r>
            <a:endParaRPr b="0" lang="pt-BR" sz="4200" spc="-1" strike="noStrike">
              <a:solidFill>
                <a:srgbClr val="000000"/>
              </a:solidFill>
              <a:latin typeface="Arial"/>
            </a:endParaRPr>
          </a:p>
        </p:txBody>
      </p:sp>
    </p:spTree>
  </p:cSld>
  <p:timing>
    <p:tnLst>
      <p:par>
        <p:cTn id="9" dur="indefinite" restart="never" nodeType="tmRoot">
          <p:childTnLst>
            <p:seq>
              <p:cTn id="10" dur="indefinite" nodeType="mainSeq"/>
              <p:prevCondLst>
                <p:cond delay="0" evt="onPrev">
                  <p:tgtEl>
                    <p:sldTgt/>
                  </p:tgtEl>
                </p:cond>
              </p:prevCondLst>
              <p:nextCondLst>
                <p:cond delay="0" evt="onNext">
                  <p:tgtEl>
                    <p:sldTgt/>
                  </p:tgtEl>
                </p:cond>
              </p:nextCondLst>
            </p:seq>
          </p:childTnLst>
        </p:cTn>
      </p:par>
    </p:tnLst>
  </p:timing>
</p:sld>
</file>

<file path=ppt/slides/slide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5" name="TextShape 1"/>
          <p:cNvSpPr txBox="1"/>
          <p:nvPr/>
        </p:nvSpPr>
        <p:spPr>
          <a:xfrm>
            <a:off x="597960" y="2152440"/>
            <a:ext cx="8221680" cy="838440"/>
          </a:xfrm>
          <a:prstGeom prst="rect">
            <a:avLst/>
          </a:prstGeom>
          <a:noFill/>
          <a:ln>
            <a:noFill/>
          </a:ln>
        </p:spPr>
        <p:txBody>
          <a:bodyPr tIns="91440" bIns="91440" anchor="ctr"/>
          <a:p>
            <a:pPr>
              <a:lnSpc>
                <a:spcPct val="100000"/>
              </a:lnSpc>
            </a:pPr>
            <a:r>
              <a:rPr b="0" lang="pt-BR" sz="4200" spc="-1" strike="noStrike">
                <a:solidFill>
                  <a:srgbClr val="ffffff"/>
                </a:solidFill>
                <a:latin typeface="Roboto"/>
                <a:ea typeface="Roboto"/>
              </a:rPr>
              <a:t>Modelos de Machine Learning</a:t>
            </a:r>
            <a:endParaRPr b="0" lang="pt-BR" sz="4200" spc="-1" strike="noStrike">
              <a:solidFill>
                <a:srgbClr val="000000"/>
              </a:solidFill>
              <a:latin typeface="Arial"/>
            </a:endParaRPr>
          </a:p>
        </p:txBody>
      </p:sp>
    </p:spTree>
  </p:cSld>
</p:sld>
</file>

<file path=ppt/slides/slide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6" name="CustomShape 1"/>
          <p:cNvSpPr/>
          <p:nvPr/>
        </p:nvSpPr>
        <p:spPr>
          <a:xfrm>
            <a:off x="510480" y="3869280"/>
            <a:ext cx="8548200" cy="999000"/>
          </a:xfrm>
          <a:prstGeom prst="rect">
            <a:avLst/>
          </a:prstGeom>
          <a:solidFill>
            <a:srgbClr val="ffffff"/>
          </a:solidFill>
          <a:ln>
            <a:noFill/>
          </a:ln>
        </p:spPr>
        <p:style>
          <a:lnRef idx="0"/>
          <a:fillRef idx="0"/>
          <a:effectRef idx="0"/>
          <a:fontRef idx="minor"/>
        </p:style>
      </p:sp>
      <p:pic>
        <p:nvPicPr>
          <p:cNvPr id="267" name="Google Shape;411;p63" descr=""/>
          <p:cNvPicPr/>
          <p:nvPr/>
        </p:nvPicPr>
        <p:blipFill>
          <a:blip r:embed="rId1"/>
          <a:stretch/>
        </p:blipFill>
        <p:spPr>
          <a:xfrm>
            <a:off x="66600" y="1633320"/>
            <a:ext cx="2106000" cy="1618920"/>
          </a:xfrm>
          <a:prstGeom prst="rect">
            <a:avLst/>
          </a:prstGeom>
          <a:ln>
            <a:noFill/>
          </a:ln>
        </p:spPr>
      </p:pic>
      <p:sp>
        <p:nvSpPr>
          <p:cNvPr id="268" name="CustomShape 2"/>
          <p:cNvSpPr/>
          <p:nvPr/>
        </p:nvSpPr>
        <p:spPr>
          <a:xfrm>
            <a:off x="109080" y="3252960"/>
            <a:ext cx="1882080" cy="338400"/>
          </a:xfrm>
          <a:prstGeom prst="rect">
            <a:avLst/>
          </a:prstGeom>
          <a:noFill/>
          <a:ln>
            <a:noFill/>
          </a:ln>
        </p:spPr>
        <p:style>
          <a:lnRef idx="0"/>
          <a:fillRef idx="0"/>
          <a:effectRef idx="0"/>
          <a:fontRef idx="minor"/>
        </p:style>
        <p:txBody>
          <a:bodyPr tIns="91440" bIns="91440"/>
          <a:p>
            <a:pPr>
              <a:lnSpc>
                <a:spcPct val="100000"/>
              </a:lnSpc>
            </a:pPr>
            <a:r>
              <a:rPr b="0" lang="pt-BR" sz="1400" spc="-1" strike="noStrike">
                <a:solidFill>
                  <a:srgbClr val="3949ab"/>
                </a:solidFill>
                <a:latin typeface="Roboto"/>
                <a:ea typeface="Roboto"/>
              </a:rPr>
              <a:t>Dados</a:t>
            </a:r>
            <a:r>
              <a:rPr b="0" lang="pt-BR" sz="1400" spc="-1" strike="noStrike">
                <a:solidFill>
                  <a:srgbClr val="000000"/>
                </a:solidFill>
                <a:latin typeface="Roboto"/>
                <a:ea typeface="Roboto"/>
              </a:rPr>
              <a:t> e </a:t>
            </a:r>
            <a:r>
              <a:rPr b="0" lang="pt-BR" sz="1400" spc="-1" strike="noStrike">
                <a:solidFill>
                  <a:srgbClr val="9c254d"/>
                </a:solidFill>
                <a:latin typeface="Roboto"/>
                <a:ea typeface="Roboto"/>
              </a:rPr>
              <a:t>respostas</a:t>
            </a:r>
            <a:endParaRPr b="0" lang="pt-BR" sz="1400" spc="-1" strike="noStrike">
              <a:latin typeface="Arial"/>
            </a:endParaRPr>
          </a:p>
        </p:txBody>
      </p:sp>
      <p:sp>
        <p:nvSpPr>
          <p:cNvPr id="269" name="CustomShape 3"/>
          <p:cNvSpPr/>
          <p:nvPr/>
        </p:nvSpPr>
        <p:spPr>
          <a:xfrm>
            <a:off x="155160" y="1897920"/>
            <a:ext cx="1283760" cy="1283760"/>
          </a:xfrm>
          <a:prstGeom prst="rect">
            <a:avLst/>
          </a:prstGeom>
          <a:noFill/>
          <a:ln w="38160">
            <a:solidFill>
              <a:schemeClr val="dk1"/>
            </a:solidFill>
            <a:round/>
          </a:ln>
        </p:spPr>
        <p:style>
          <a:lnRef idx="0"/>
          <a:fillRef idx="0"/>
          <a:effectRef idx="0"/>
          <a:fontRef idx="minor"/>
        </p:style>
      </p:sp>
      <p:sp>
        <p:nvSpPr>
          <p:cNvPr id="270" name="CustomShape 4"/>
          <p:cNvSpPr/>
          <p:nvPr/>
        </p:nvSpPr>
        <p:spPr>
          <a:xfrm>
            <a:off x="1485720" y="1897920"/>
            <a:ext cx="595080" cy="1283760"/>
          </a:xfrm>
          <a:prstGeom prst="rect">
            <a:avLst/>
          </a:prstGeom>
          <a:noFill/>
          <a:ln w="38160">
            <a:solidFill>
              <a:schemeClr val="accent4"/>
            </a:solidFill>
            <a:round/>
          </a:ln>
        </p:spPr>
        <p:style>
          <a:lnRef idx="0"/>
          <a:fillRef idx="0"/>
          <a:effectRef idx="0"/>
          <a:fontRef idx="minor"/>
        </p:style>
      </p:sp>
      <p:sp>
        <p:nvSpPr>
          <p:cNvPr id="271" name="CustomShape 5"/>
          <p:cNvSpPr/>
          <p:nvPr/>
        </p:nvSpPr>
        <p:spPr>
          <a:xfrm>
            <a:off x="2215440" y="2539800"/>
            <a:ext cx="345240" cy="360"/>
          </a:xfrm>
          <a:custGeom>
            <a:avLst/>
            <a:gdLst/>
            <a:ahLst/>
            <a:rect l="l" t="t" r="r" b="b"/>
            <a:pathLst>
              <a:path w="21600" h="21600">
                <a:moveTo>
                  <a:pt x="0" y="0"/>
                </a:moveTo>
                <a:lnTo>
                  <a:pt x="21600" y="21600"/>
                </a:lnTo>
              </a:path>
            </a:pathLst>
          </a:custGeom>
          <a:noFill/>
          <a:ln w="9360">
            <a:solidFill>
              <a:schemeClr val="dk2"/>
            </a:solidFill>
            <a:round/>
            <a:tailEnd len="med" type="triangle" w="med"/>
          </a:ln>
        </p:spPr>
        <p:style>
          <a:lnRef idx="0"/>
          <a:fillRef idx="0"/>
          <a:effectRef idx="0"/>
          <a:fontRef idx="minor"/>
        </p:style>
      </p:sp>
      <p:pic>
        <p:nvPicPr>
          <p:cNvPr id="272" name="Google Shape;416;p63" descr=""/>
          <p:cNvPicPr/>
          <p:nvPr/>
        </p:nvPicPr>
        <p:blipFill>
          <a:blip r:embed="rId2"/>
          <a:stretch/>
        </p:blipFill>
        <p:spPr>
          <a:xfrm>
            <a:off x="2603160" y="1761840"/>
            <a:ext cx="1451520" cy="1451520"/>
          </a:xfrm>
          <a:prstGeom prst="rect">
            <a:avLst/>
          </a:prstGeom>
          <a:ln>
            <a:noFill/>
          </a:ln>
        </p:spPr>
      </p:pic>
      <p:sp>
        <p:nvSpPr>
          <p:cNvPr id="273" name="CustomShape 6"/>
          <p:cNvSpPr/>
          <p:nvPr/>
        </p:nvSpPr>
        <p:spPr>
          <a:xfrm>
            <a:off x="2431800" y="3252960"/>
            <a:ext cx="1794240" cy="338400"/>
          </a:xfrm>
          <a:prstGeom prst="rect">
            <a:avLst/>
          </a:prstGeom>
          <a:noFill/>
          <a:ln>
            <a:noFill/>
          </a:ln>
        </p:spPr>
        <p:style>
          <a:lnRef idx="0"/>
          <a:fillRef idx="0"/>
          <a:effectRef idx="0"/>
          <a:fontRef idx="minor"/>
        </p:style>
        <p:txBody>
          <a:bodyPr tIns="91440" bIns="91440"/>
          <a:p>
            <a:pPr algn="ctr">
              <a:lnSpc>
                <a:spcPct val="100000"/>
              </a:lnSpc>
            </a:pPr>
            <a:r>
              <a:rPr b="0" lang="pt-BR" sz="1400" spc="-1" strike="noStrike">
                <a:solidFill>
                  <a:srgbClr val="3949ab"/>
                </a:solidFill>
                <a:latin typeface="Roboto"/>
                <a:ea typeface="Roboto"/>
              </a:rPr>
              <a:t>Modelo</a:t>
            </a:r>
            <a:endParaRPr b="0" lang="pt-BR" sz="1400" spc="-1" strike="noStrike">
              <a:latin typeface="Arial"/>
            </a:endParaRPr>
          </a:p>
        </p:txBody>
      </p:sp>
      <p:sp>
        <p:nvSpPr>
          <p:cNvPr id="274" name="CustomShape 7"/>
          <p:cNvSpPr/>
          <p:nvPr/>
        </p:nvSpPr>
        <p:spPr>
          <a:xfrm>
            <a:off x="6175440" y="3105720"/>
            <a:ext cx="1794240" cy="338400"/>
          </a:xfrm>
          <a:prstGeom prst="rect">
            <a:avLst/>
          </a:prstGeom>
          <a:noFill/>
          <a:ln>
            <a:noFill/>
          </a:ln>
        </p:spPr>
        <p:style>
          <a:lnRef idx="0"/>
          <a:fillRef idx="0"/>
          <a:effectRef idx="0"/>
          <a:fontRef idx="minor"/>
        </p:style>
      </p:sp>
    </p:spTree>
  </p:cSld>
</p:sld>
</file>

<file path=ppt/slides/slide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5" name="CustomShape 1"/>
          <p:cNvSpPr/>
          <p:nvPr/>
        </p:nvSpPr>
        <p:spPr>
          <a:xfrm>
            <a:off x="510480" y="3869280"/>
            <a:ext cx="8548200" cy="999000"/>
          </a:xfrm>
          <a:prstGeom prst="rect">
            <a:avLst/>
          </a:prstGeom>
          <a:solidFill>
            <a:srgbClr val="ffffff"/>
          </a:solidFill>
          <a:ln>
            <a:noFill/>
          </a:ln>
        </p:spPr>
        <p:style>
          <a:lnRef idx="0"/>
          <a:fillRef idx="0"/>
          <a:effectRef idx="0"/>
          <a:fontRef idx="minor"/>
        </p:style>
      </p:sp>
      <p:pic>
        <p:nvPicPr>
          <p:cNvPr id="276" name="Google Shape;424;p64" descr=""/>
          <p:cNvPicPr/>
          <p:nvPr/>
        </p:nvPicPr>
        <p:blipFill>
          <a:blip r:embed="rId1"/>
          <a:stretch/>
        </p:blipFill>
        <p:spPr>
          <a:xfrm>
            <a:off x="66600" y="1633320"/>
            <a:ext cx="2106000" cy="1618920"/>
          </a:xfrm>
          <a:prstGeom prst="rect">
            <a:avLst/>
          </a:prstGeom>
          <a:ln>
            <a:noFill/>
          </a:ln>
        </p:spPr>
      </p:pic>
      <p:sp>
        <p:nvSpPr>
          <p:cNvPr id="277" name="CustomShape 2"/>
          <p:cNvSpPr/>
          <p:nvPr/>
        </p:nvSpPr>
        <p:spPr>
          <a:xfrm>
            <a:off x="109080" y="3252960"/>
            <a:ext cx="1882080" cy="338400"/>
          </a:xfrm>
          <a:prstGeom prst="rect">
            <a:avLst/>
          </a:prstGeom>
          <a:noFill/>
          <a:ln>
            <a:noFill/>
          </a:ln>
        </p:spPr>
        <p:style>
          <a:lnRef idx="0"/>
          <a:fillRef idx="0"/>
          <a:effectRef idx="0"/>
          <a:fontRef idx="minor"/>
        </p:style>
        <p:txBody>
          <a:bodyPr tIns="91440" bIns="91440"/>
          <a:p>
            <a:pPr>
              <a:lnSpc>
                <a:spcPct val="100000"/>
              </a:lnSpc>
            </a:pPr>
            <a:r>
              <a:rPr b="0" lang="pt-BR" sz="1400" spc="-1" strike="noStrike">
                <a:solidFill>
                  <a:srgbClr val="3949ab"/>
                </a:solidFill>
                <a:latin typeface="Roboto"/>
                <a:ea typeface="Roboto"/>
              </a:rPr>
              <a:t>Dados</a:t>
            </a:r>
            <a:r>
              <a:rPr b="0" lang="pt-BR" sz="1400" spc="-1" strike="noStrike">
                <a:solidFill>
                  <a:srgbClr val="000000"/>
                </a:solidFill>
                <a:latin typeface="Roboto"/>
                <a:ea typeface="Roboto"/>
              </a:rPr>
              <a:t> e </a:t>
            </a:r>
            <a:r>
              <a:rPr b="0" lang="pt-BR" sz="1400" spc="-1" strike="noStrike">
                <a:solidFill>
                  <a:srgbClr val="9c254d"/>
                </a:solidFill>
                <a:latin typeface="Roboto"/>
                <a:ea typeface="Roboto"/>
              </a:rPr>
              <a:t>respostas</a:t>
            </a:r>
            <a:endParaRPr b="0" lang="pt-BR" sz="1400" spc="-1" strike="noStrike">
              <a:latin typeface="Arial"/>
            </a:endParaRPr>
          </a:p>
        </p:txBody>
      </p:sp>
      <p:sp>
        <p:nvSpPr>
          <p:cNvPr id="278" name="CustomShape 3"/>
          <p:cNvSpPr/>
          <p:nvPr/>
        </p:nvSpPr>
        <p:spPr>
          <a:xfrm>
            <a:off x="155160" y="1897920"/>
            <a:ext cx="1283760" cy="1283760"/>
          </a:xfrm>
          <a:prstGeom prst="rect">
            <a:avLst/>
          </a:prstGeom>
          <a:noFill/>
          <a:ln w="38160">
            <a:solidFill>
              <a:schemeClr val="dk1"/>
            </a:solidFill>
            <a:round/>
          </a:ln>
        </p:spPr>
        <p:style>
          <a:lnRef idx="0"/>
          <a:fillRef idx="0"/>
          <a:effectRef idx="0"/>
          <a:fontRef idx="minor"/>
        </p:style>
      </p:sp>
      <p:sp>
        <p:nvSpPr>
          <p:cNvPr id="279" name="CustomShape 4"/>
          <p:cNvSpPr/>
          <p:nvPr/>
        </p:nvSpPr>
        <p:spPr>
          <a:xfrm>
            <a:off x="1485720" y="1897920"/>
            <a:ext cx="595080" cy="1283760"/>
          </a:xfrm>
          <a:prstGeom prst="rect">
            <a:avLst/>
          </a:prstGeom>
          <a:noFill/>
          <a:ln w="38160">
            <a:solidFill>
              <a:schemeClr val="accent4"/>
            </a:solidFill>
            <a:round/>
          </a:ln>
        </p:spPr>
        <p:style>
          <a:lnRef idx="0"/>
          <a:fillRef idx="0"/>
          <a:effectRef idx="0"/>
          <a:fontRef idx="minor"/>
        </p:style>
      </p:sp>
      <p:sp>
        <p:nvSpPr>
          <p:cNvPr id="280" name="CustomShape 5"/>
          <p:cNvSpPr/>
          <p:nvPr/>
        </p:nvSpPr>
        <p:spPr>
          <a:xfrm>
            <a:off x="2215440" y="2539800"/>
            <a:ext cx="345240" cy="360"/>
          </a:xfrm>
          <a:custGeom>
            <a:avLst/>
            <a:gdLst/>
            <a:ahLst/>
            <a:rect l="l" t="t" r="r" b="b"/>
            <a:pathLst>
              <a:path w="21600" h="21600">
                <a:moveTo>
                  <a:pt x="0" y="0"/>
                </a:moveTo>
                <a:lnTo>
                  <a:pt x="21600" y="21600"/>
                </a:lnTo>
              </a:path>
            </a:pathLst>
          </a:custGeom>
          <a:noFill/>
          <a:ln w="9360">
            <a:solidFill>
              <a:schemeClr val="dk2"/>
            </a:solidFill>
            <a:round/>
            <a:tailEnd len="med" type="triangle" w="med"/>
          </a:ln>
        </p:spPr>
        <p:style>
          <a:lnRef idx="0"/>
          <a:fillRef idx="0"/>
          <a:effectRef idx="0"/>
          <a:fontRef idx="minor"/>
        </p:style>
      </p:sp>
      <p:pic>
        <p:nvPicPr>
          <p:cNvPr id="281" name="Google Shape;429;p64" descr=""/>
          <p:cNvPicPr/>
          <p:nvPr/>
        </p:nvPicPr>
        <p:blipFill>
          <a:blip r:embed="rId2"/>
          <a:stretch/>
        </p:blipFill>
        <p:spPr>
          <a:xfrm>
            <a:off x="2603160" y="1761840"/>
            <a:ext cx="1451520" cy="1451520"/>
          </a:xfrm>
          <a:prstGeom prst="rect">
            <a:avLst/>
          </a:prstGeom>
          <a:ln>
            <a:noFill/>
          </a:ln>
        </p:spPr>
      </p:pic>
      <p:sp>
        <p:nvSpPr>
          <p:cNvPr id="282" name="CustomShape 6"/>
          <p:cNvSpPr/>
          <p:nvPr/>
        </p:nvSpPr>
        <p:spPr>
          <a:xfrm>
            <a:off x="2431800" y="3252960"/>
            <a:ext cx="1794240" cy="338400"/>
          </a:xfrm>
          <a:prstGeom prst="rect">
            <a:avLst/>
          </a:prstGeom>
          <a:noFill/>
          <a:ln>
            <a:noFill/>
          </a:ln>
        </p:spPr>
        <p:style>
          <a:lnRef idx="0"/>
          <a:fillRef idx="0"/>
          <a:effectRef idx="0"/>
          <a:fontRef idx="minor"/>
        </p:style>
        <p:txBody>
          <a:bodyPr tIns="91440" bIns="91440"/>
          <a:p>
            <a:pPr algn="ctr">
              <a:lnSpc>
                <a:spcPct val="100000"/>
              </a:lnSpc>
            </a:pPr>
            <a:r>
              <a:rPr b="0" lang="pt-BR" sz="1400" spc="-1" strike="noStrike">
                <a:solidFill>
                  <a:srgbClr val="3949ab"/>
                </a:solidFill>
                <a:latin typeface="Roboto"/>
                <a:ea typeface="Roboto"/>
              </a:rPr>
              <a:t>Modelo</a:t>
            </a:r>
            <a:endParaRPr b="0" lang="pt-BR" sz="1400" spc="-1" strike="noStrike">
              <a:latin typeface="Arial"/>
            </a:endParaRPr>
          </a:p>
          <a:p>
            <a:pPr algn="ctr">
              <a:lnSpc>
                <a:spcPct val="100000"/>
              </a:lnSpc>
            </a:pPr>
            <a:r>
              <a:rPr b="0" lang="pt-BR" sz="1400" spc="-1" strike="noStrike">
                <a:solidFill>
                  <a:srgbClr val="3949ab"/>
                </a:solidFill>
                <a:latin typeface="Roboto"/>
                <a:ea typeface="Roboto"/>
              </a:rPr>
              <a:t>(Árvore de decisão)</a:t>
            </a:r>
            <a:endParaRPr b="0" lang="pt-BR" sz="1400" spc="-1" strike="noStrike">
              <a:latin typeface="Arial"/>
            </a:endParaRPr>
          </a:p>
        </p:txBody>
      </p:sp>
      <p:sp>
        <p:nvSpPr>
          <p:cNvPr id="283" name="CustomShape 7"/>
          <p:cNvSpPr/>
          <p:nvPr/>
        </p:nvSpPr>
        <p:spPr>
          <a:xfrm>
            <a:off x="6175440" y="3105720"/>
            <a:ext cx="1794240" cy="338400"/>
          </a:xfrm>
          <a:prstGeom prst="rect">
            <a:avLst/>
          </a:prstGeom>
          <a:noFill/>
          <a:ln>
            <a:noFill/>
          </a:ln>
        </p:spPr>
        <p:style>
          <a:lnRef idx="0"/>
          <a:fillRef idx="0"/>
          <a:effectRef idx="0"/>
          <a:fontRef idx="minor"/>
        </p:style>
      </p:sp>
    </p:spTree>
  </p:cSld>
</p:sld>
</file>

<file path=ppt/slides/slide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4" name="TextShape 1"/>
          <p:cNvSpPr txBox="1"/>
          <p:nvPr/>
        </p:nvSpPr>
        <p:spPr>
          <a:xfrm>
            <a:off x="597960" y="2152440"/>
            <a:ext cx="8221680" cy="838440"/>
          </a:xfrm>
          <a:prstGeom prst="rect">
            <a:avLst/>
          </a:prstGeom>
          <a:noFill/>
          <a:ln>
            <a:noFill/>
          </a:ln>
        </p:spPr>
        <p:txBody>
          <a:bodyPr tIns="91440" bIns="91440" anchor="ctr"/>
          <a:p>
            <a:pPr>
              <a:lnSpc>
                <a:spcPct val="100000"/>
              </a:lnSpc>
            </a:pPr>
            <a:r>
              <a:rPr b="0" lang="pt-BR" sz="4200" spc="-1" strike="noStrike">
                <a:solidFill>
                  <a:srgbClr val="ffffff"/>
                </a:solidFill>
                <a:latin typeface="Roboto"/>
                <a:ea typeface="Roboto"/>
              </a:rPr>
              <a:t>Treinar modelos de Machine Learning</a:t>
            </a:r>
            <a:endParaRPr b="0" lang="pt-BR" sz="4200" spc="-1" strike="noStrike">
              <a:solidFill>
                <a:srgbClr val="000000"/>
              </a:solidFill>
              <a:latin typeface="Arial"/>
            </a:endParaRPr>
          </a:p>
        </p:txBody>
      </p:sp>
    </p:spTree>
  </p:cSld>
</p:sld>
</file>

<file path=ppt/slides/slide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5" name="CustomShape 1"/>
          <p:cNvSpPr/>
          <p:nvPr/>
        </p:nvSpPr>
        <p:spPr>
          <a:xfrm>
            <a:off x="510480" y="3869280"/>
            <a:ext cx="8548200" cy="999000"/>
          </a:xfrm>
          <a:prstGeom prst="rect">
            <a:avLst/>
          </a:prstGeom>
          <a:solidFill>
            <a:srgbClr val="ffffff"/>
          </a:solidFill>
          <a:ln>
            <a:noFill/>
          </a:ln>
        </p:spPr>
        <p:style>
          <a:lnRef idx="0"/>
          <a:fillRef idx="0"/>
          <a:effectRef idx="0"/>
          <a:fontRef idx="minor"/>
        </p:style>
      </p:sp>
      <p:pic>
        <p:nvPicPr>
          <p:cNvPr id="286" name="Google Shape;442;p66" descr=""/>
          <p:cNvPicPr/>
          <p:nvPr/>
        </p:nvPicPr>
        <p:blipFill>
          <a:blip r:embed="rId1"/>
          <a:stretch/>
        </p:blipFill>
        <p:spPr>
          <a:xfrm>
            <a:off x="66600" y="1633320"/>
            <a:ext cx="2106000" cy="1618920"/>
          </a:xfrm>
          <a:prstGeom prst="rect">
            <a:avLst/>
          </a:prstGeom>
          <a:ln>
            <a:noFill/>
          </a:ln>
        </p:spPr>
      </p:pic>
      <p:sp>
        <p:nvSpPr>
          <p:cNvPr id="287" name="CustomShape 2"/>
          <p:cNvSpPr/>
          <p:nvPr/>
        </p:nvSpPr>
        <p:spPr>
          <a:xfrm>
            <a:off x="109080" y="3252960"/>
            <a:ext cx="1882080" cy="338400"/>
          </a:xfrm>
          <a:prstGeom prst="rect">
            <a:avLst/>
          </a:prstGeom>
          <a:noFill/>
          <a:ln>
            <a:noFill/>
          </a:ln>
        </p:spPr>
        <p:style>
          <a:lnRef idx="0"/>
          <a:fillRef idx="0"/>
          <a:effectRef idx="0"/>
          <a:fontRef idx="minor"/>
        </p:style>
        <p:txBody>
          <a:bodyPr tIns="91440" bIns="91440"/>
          <a:p>
            <a:pPr>
              <a:lnSpc>
                <a:spcPct val="100000"/>
              </a:lnSpc>
            </a:pPr>
            <a:r>
              <a:rPr b="0" lang="pt-BR" sz="1400" spc="-1" strike="noStrike">
                <a:solidFill>
                  <a:srgbClr val="3949ab"/>
                </a:solidFill>
                <a:latin typeface="Roboto"/>
                <a:ea typeface="Roboto"/>
              </a:rPr>
              <a:t>Dados</a:t>
            </a:r>
            <a:r>
              <a:rPr b="0" lang="pt-BR" sz="1400" spc="-1" strike="noStrike">
                <a:solidFill>
                  <a:srgbClr val="000000"/>
                </a:solidFill>
                <a:latin typeface="Roboto"/>
                <a:ea typeface="Roboto"/>
              </a:rPr>
              <a:t> e </a:t>
            </a:r>
            <a:r>
              <a:rPr b="0" lang="pt-BR" sz="1400" spc="-1" strike="noStrike">
                <a:solidFill>
                  <a:srgbClr val="9c254d"/>
                </a:solidFill>
                <a:latin typeface="Roboto"/>
                <a:ea typeface="Roboto"/>
              </a:rPr>
              <a:t>respostas</a:t>
            </a:r>
            <a:endParaRPr b="0" lang="pt-BR" sz="1400" spc="-1" strike="noStrike">
              <a:latin typeface="Arial"/>
            </a:endParaRPr>
          </a:p>
        </p:txBody>
      </p:sp>
      <p:sp>
        <p:nvSpPr>
          <p:cNvPr id="288" name="CustomShape 3"/>
          <p:cNvSpPr/>
          <p:nvPr/>
        </p:nvSpPr>
        <p:spPr>
          <a:xfrm>
            <a:off x="155160" y="1897920"/>
            <a:ext cx="1283760" cy="1283760"/>
          </a:xfrm>
          <a:prstGeom prst="rect">
            <a:avLst/>
          </a:prstGeom>
          <a:noFill/>
          <a:ln w="38160">
            <a:solidFill>
              <a:schemeClr val="dk1"/>
            </a:solidFill>
            <a:round/>
          </a:ln>
        </p:spPr>
        <p:style>
          <a:lnRef idx="0"/>
          <a:fillRef idx="0"/>
          <a:effectRef idx="0"/>
          <a:fontRef idx="minor"/>
        </p:style>
      </p:sp>
      <p:sp>
        <p:nvSpPr>
          <p:cNvPr id="289" name="CustomShape 4"/>
          <p:cNvSpPr/>
          <p:nvPr/>
        </p:nvSpPr>
        <p:spPr>
          <a:xfrm>
            <a:off x="1485720" y="1897920"/>
            <a:ext cx="595080" cy="1283760"/>
          </a:xfrm>
          <a:prstGeom prst="rect">
            <a:avLst/>
          </a:prstGeom>
          <a:noFill/>
          <a:ln w="38160">
            <a:solidFill>
              <a:schemeClr val="accent4"/>
            </a:solidFill>
            <a:round/>
          </a:ln>
        </p:spPr>
        <p:style>
          <a:lnRef idx="0"/>
          <a:fillRef idx="0"/>
          <a:effectRef idx="0"/>
          <a:fontRef idx="minor"/>
        </p:style>
      </p:sp>
      <p:sp>
        <p:nvSpPr>
          <p:cNvPr id="290" name="CustomShape 5"/>
          <p:cNvSpPr/>
          <p:nvPr/>
        </p:nvSpPr>
        <p:spPr>
          <a:xfrm>
            <a:off x="2215440" y="2539800"/>
            <a:ext cx="345240" cy="360"/>
          </a:xfrm>
          <a:custGeom>
            <a:avLst/>
            <a:gdLst/>
            <a:ahLst/>
            <a:rect l="l" t="t" r="r" b="b"/>
            <a:pathLst>
              <a:path w="21600" h="21600">
                <a:moveTo>
                  <a:pt x="0" y="0"/>
                </a:moveTo>
                <a:lnTo>
                  <a:pt x="21600" y="21600"/>
                </a:lnTo>
              </a:path>
            </a:pathLst>
          </a:custGeom>
          <a:noFill/>
          <a:ln w="9360">
            <a:solidFill>
              <a:schemeClr val="dk2"/>
            </a:solidFill>
            <a:round/>
            <a:tailEnd len="med" type="triangle" w="med"/>
          </a:ln>
        </p:spPr>
        <p:style>
          <a:lnRef idx="0"/>
          <a:fillRef idx="0"/>
          <a:effectRef idx="0"/>
          <a:fontRef idx="minor"/>
        </p:style>
      </p:sp>
      <p:pic>
        <p:nvPicPr>
          <p:cNvPr id="291" name="Google Shape;447;p66" descr=""/>
          <p:cNvPicPr/>
          <p:nvPr/>
        </p:nvPicPr>
        <p:blipFill>
          <a:blip r:embed="rId2"/>
          <a:stretch/>
        </p:blipFill>
        <p:spPr>
          <a:xfrm>
            <a:off x="2603160" y="1761840"/>
            <a:ext cx="1451520" cy="1451520"/>
          </a:xfrm>
          <a:prstGeom prst="rect">
            <a:avLst/>
          </a:prstGeom>
          <a:ln>
            <a:noFill/>
          </a:ln>
        </p:spPr>
      </p:pic>
      <p:sp>
        <p:nvSpPr>
          <p:cNvPr id="292" name="CustomShape 6"/>
          <p:cNvSpPr/>
          <p:nvPr/>
        </p:nvSpPr>
        <p:spPr>
          <a:xfrm>
            <a:off x="2431800" y="3252960"/>
            <a:ext cx="1794240" cy="338400"/>
          </a:xfrm>
          <a:prstGeom prst="rect">
            <a:avLst/>
          </a:prstGeom>
          <a:noFill/>
          <a:ln>
            <a:noFill/>
          </a:ln>
        </p:spPr>
        <p:style>
          <a:lnRef idx="0"/>
          <a:fillRef idx="0"/>
          <a:effectRef idx="0"/>
          <a:fontRef idx="minor"/>
        </p:style>
        <p:txBody>
          <a:bodyPr tIns="91440" bIns="91440"/>
          <a:p>
            <a:pPr algn="ctr">
              <a:lnSpc>
                <a:spcPct val="100000"/>
              </a:lnSpc>
            </a:pPr>
            <a:r>
              <a:rPr b="0" lang="pt-BR" sz="1400" spc="-1" strike="noStrike">
                <a:solidFill>
                  <a:srgbClr val="3949ab"/>
                </a:solidFill>
                <a:latin typeface="Roboto"/>
                <a:ea typeface="Roboto"/>
              </a:rPr>
              <a:t>Modelo</a:t>
            </a:r>
            <a:endParaRPr b="0" lang="pt-BR" sz="1400" spc="-1" strike="noStrike">
              <a:latin typeface="Arial"/>
            </a:endParaRPr>
          </a:p>
        </p:txBody>
      </p:sp>
      <p:pic>
        <p:nvPicPr>
          <p:cNvPr id="293" name="Google Shape;449;p66" descr=""/>
          <p:cNvPicPr/>
          <p:nvPr/>
        </p:nvPicPr>
        <p:blipFill>
          <a:blip r:embed="rId3"/>
          <a:stretch/>
        </p:blipFill>
        <p:spPr>
          <a:xfrm>
            <a:off x="4369680" y="1677960"/>
            <a:ext cx="1618920" cy="1618920"/>
          </a:xfrm>
          <a:prstGeom prst="rect">
            <a:avLst/>
          </a:prstGeom>
          <a:ln>
            <a:noFill/>
          </a:ln>
        </p:spPr>
      </p:pic>
      <p:sp>
        <p:nvSpPr>
          <p:cNvPr id="294" name="CustomShape 7"/>
          <p:cNvSpPr/>
          <p:nvPr/>
        </p:nvSpPr>
        <p:spPr>
          <a:xfrm>
            <a:off x="4074120" y="2539800"/>
            <a:ext cx="345240" cy="360"/>
          </a:xfrm>
          <a:custGeom>
            <a:avLst/>
            <a:gdLst/>
            <a:ahLst/>
            <a:rect l="l" t="t" r="r" b="b"/>
            <a:pathLst>
              <a:path w="21600" h="21600">
                <a:moveTo>
                  <a:pt x="0" y="0"/>
                </a:moveTo>
                <a:lnTo>
                  <a:pt x="21600" y="21600"/>
                </a:lnTo>
              </a:path>
            </a:pathLst>
          </a:custGeom>
          <a:noFill/>
          <a:ln w="9360">
            <a:solidFill>
              <a:schemeClr val="dk2"/>
            </a:solidFill>
            <a:round/>
            <a:tailEnd len="med" type="triangle" w="med"/>
          </a:ln>
        </p:spPr>
        <p:style>
          <a:lnRef idx="0"/>
          <a:fillRef idx="0"/>
          <a:effectRef idx="0"/>
          <a:fontRef idx="minor"/>
        </p:style>
      </p:sp>
      <p:sp>
        <p:nvSpPr>
          <p:cNvPr id="295" name="CustomShape 8"/>
          <p:cNvSpPr/>
          <p:nvPr/>
        </p:nvSpPr>
        <p:spPr>
          <a:xfrm>
            <a:off x="4226400" y="3252960"/>
            <a:ext cx="1794240" cy="338400"/>
          </a:xfrm>
          <a:prstGeom prst="rect">
            <a:avLst/>
          </a:prstGeom>
          <a:noFill/>
          <a:ln>
            <a:noFill/>
          </a:ln>
        </p:spPr>
        <p:style>
          <a:lnRef idx="0"/>
          <a:fillRef idx="0"/>
          <a:effectRef idx="0"/>
          <a:fontRef idx="minor"/>
        </p:style>
        <p:txBody>
          <a:bodyPr tIns="91440" bIns="91440"/>
          <a:p>
            <a:pPr algn="ctr">
              <a:lnSpc>
                <a:spcPct val="100000"/>
              </a:lnSpc>
            </a:pPr>
            <a:r>
              <a:rPr b="0" lang="pt-BR" sz="1400" spc="-1" strike="noStrike">
                <a:solidFill>
                  <a:srgbClr val="3949ab"/>
                </a:solidFill>
                <a:latin typeface="Roboto"/>
                <a:ea typeface="Roboto"/>
              </a:rPr>
              <a:t>Modelo Treinado</a:t>
            </a:r>
            <a:endParaRPr b="0" lang="pt-BR" sz="1400" spc="-1" strike="noStrike">
              <a:latin typeface="Arial"/>
            </a:endParaRPr>
          </a:p>
        </p:txBody>
      </p:sp>
      <p:sp>
        <p:nvSpPr>
          <p:cNvPr id="296" name="CustomShape 9"/>
          <p:cNvSpPr/>
          <p:nvPr/>
        </p:nvSpPr>
        <p:spPr>
          <a:xfrm>
            <a:off x="6175440" y="3105720"/>
            <a:ext cx="1794240" cy="338400"/>
          </a:xfrm>
          <a:prstGeom prst="rect">
            <a:avLst/>
          </a:prstGeom>
          <a:noFill/>
          <a:ln>
            <a:noFill/>
          </a:ln>
        </p:spPr>
        <p:style>
          <a:lnRef idx="0"/>
          <a:fillRef idx="0"/>
          <a:effectRef idx="0"/>
          <a:fontRef idx="minor"/>
        </p:style>
      </p:sp>
    </p:spTree>
  </p:cSld>
</p:sld>
</file>

<file path=ppt/slides/slide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7" name="CustomShape 1"/>
          <p:cNvSpPr/>
          <p:nvPr/>
        </p:nvSpPr>
        <p:spPr>
          <a:xfrm>
            <a:off x="510480" y="3869280"/>
            <a:ext cx="8548200" cy="999000"/>
          </a:xfrm>
          <a:prstGeom prst="rect">
            <a:avLst/>
          </a:prstGeom>
          <a:solidFill>
            <a:srgbClr val="ffffff"/>
          </a:solidFill>
          <a:ln>
            <a:noFill/>
          </a:ln>
        </p:spPr>
        <p:style>
          <a:lnRef idx="0"/>
          <a:fillRef idx="0"/>
          <a:effectRef idx="0"/>
          <a:fontRef idx="minor"/>
        </p:style>
      </p:sp>
      <p:pic>
        <p:nvPicPr>
          <p:cNvPr id="298" name="Google Shape;458;p67" descr=""/>
          <p:cNvPicPr/>
          <p:nvPr/>
        </p:nvPicPr>
        <p:blipFill>
          <a:blip r:embed="rId1"/>
          <a:stretch/>
        </p:blipFill>
        <p:spPr>
          <a:xfrm>
            <a:off x="66600" y="1633320"/>
            <a:ext cx="2106000" cy="1618920"/>
          </a:xfrm>
          <a:prstGeom prst="rect">
            <a:avLst/>
          </a:prstGeom>
          <a:ln>
            <a:noFill/>
          </a:ln>
        </p:spPr>
      </p:pic>
      <p:sp>
        <p:nvSpPr>
          <p:cNvPr id="299" name="CustomShape 2"/>
          <p:cNvSpPr/>
          <p:nvPr/>
        </p:nvSpPr>
        <p:spPr>
          <a:xfrm>
            <a:off x="109080" y="3252960"/>
            <a:ext cx="1882080" cy="338400"/>
          </a:xfrm>
          <a:prstGeom prst="rect">
            <a:avLst/>
          </a:prstGeom>
          <a:noFill/>
          <a:ln>
            <a:noFill/>
          </a:ln>
        </p:spPr>
        <p:style>
          <a:lnRef idx="0"/>
          <a:fillRef idx="0"/>
          <a:effectRef idx="0"/>
          <a:fontRef idx="minor"/>
        </p:style>
        <p:txBody>
          <a:bodyPr tIns="91440" bIns="91440"/>
          <a:p>
            <a:pPr>
              <a:lnSpc>
                <a:spcPct val="100000"/>
              </a:lnSpc>
            </a:pPr>
            <a:r>
              <a:rPr b="0" lang="pt-BR" sz="1400" spc="-1" strike="noStrike">
                <a:solidFill>
                  <a:srgbClr val="3949ab"/>
                </a:solidFill>
                <a:latin typeface="Roboto"/>
                <a:ea typeface="Roboto"/>
              </a:rPr>
              <a:t>Dados</a:t>
            </a:r>
            <a:r>
              <a:rPr b="0" lang="pt-BR" sz="1400" spc="-1" strike="noStrike">
                <a:solidFill>
                  <a:srgbClr val="000000"/>
                </a:solidFill>
                <a:latin typeface="Roboto"/>
                <a:ea typeface="Roboto"/>
              </a:rPr>
              <a:t> e </a:t>
            </a:r>
            <a:r>
              <a:rPr b="0" lang="pt-BR" sz="1400" spc="-1" strike="noStrike">
                <a:solidFill>
                  <a:srgbClr val="9c254d"/>
                </a:solidFill>
                <a:latin typeface="Roboto"/>
                <a:ea typeface="Roboto"/>
              </a:rPr>
              <a:t>respostas</a:t>
            </a:r>
            <a:endParaRPr b="0" lang="pt-BR" sz="1400" spc="-1" strike="noStrike">
              <a:latin typeface="Arial"/>
            </a:endParaRPr>
          </a:p>
        </p:txBody>
      </p:sp>
      <p:sp>
        <p:nvSpPr>
          <p:cNvPr id="300" name="CustomShape 3"/>
          <p:cNvSpPr/>
          <p:nvPr/>
        </p:nvSpPr>
        <p:spPr>
          <a:xfrm>
            <a:off x="155160" y="1897920"/>
            <a:ext cx="1283760" cy="1283760"/>
          </a:xfrm>
          <a:prstGeom prst="rect">
            <a:avLst/>
          </a:prstGeom>
          <a:noFill/>
          <a:ln w="38160">
            <a:solidFill>
              <a:schemeClr val="dk1"/>
            </a:solidFill>
            <a:round/>
          </a:ln>
        </p:spPr>
        <p:style>
          <a:lnRef idx="0"/>
          <a:fillRef idx="0"/>
          <a:effectRef idx="0"/>
          <a:fontRef idx="minor"/>
        </p:style>
      </p:sp>
      <p:sp>
        <p:nvSpPr>
          <p:cNvPr id="301" name="CustomShape 4"/>
          <p:cNvSpPr/>
          <p:nvPr/>
        </p:nvSpPr>
        <p:spPr>
          <a:xfrm>
            <a:off x="1485720" y="1897920"/>
            <a:ext cx="595080" cy="1283760"/>
          </a:xfrm>
          <a:prstGeom prst="rect">
            <a:avLst/>
          </a:prstGeom>
          <a:noFill/>
          <a:ln w="38160">
            <a:solidFill>
              <a:schemeClr val="accent4"/>
            </a:solidFill>
            <a:round/>
          </a:ln>
        </p:spPr>
        <p:style>
          <a:lnRef idx="0"/>
          <a:fillRef idx="0"/>
          <a:effectRef idx="0"/>
          <a:fontRef idx="minor"/>
        </p:style>
      </p:sp>
      <p:sp>
        <p:nvSpPr>
          <p:cNvPr id="302" name="CustomShape 5"/>
          <p:cNvSpPr/>
          <p:nvPr/>
        </p:nvSpPr>
        <p:spPr>
          <a:xfrm>
            <a:off x="2215440" y="2539800"/>
            <a:ext cx="345240" cy="360"/>
          </a:xfrm>
          <a:custGeom>
            <a:avLst/>
            <a:gdLst/>
            <a:ahLst/>
            <a:rect l="l" t="t" r="r" b="b"/>
            <a:pathLst>
              <a:path w="21600" h="21600">
                <a:moveTo>
                  <a:pt x="0" y="0"/>
                </a:moveTo>
                <a:lnTo>
                  <a:pt x="21600" y="21600"/>
                </a:lnTo>
              </a:path>
            </a:pathLst>
          </a:custGeom>
          <a:noFill/>
          <a:ln w="9360">
            <a:solidFill>
              <a:schemeClr val="dk2"/>
            </a:solidFill>
            <a:round/>
            <a:tailEnd len="med" type="triangle" w="med"/>
          </a:ln>
        </p:spPr>
        <p:style>
          <a:lnRef idx="0"/>
          <a:fillRef idx="0"/>
          <a:effectRef idx="0"/>
          <a:fontRef idx="minor"/>
        </p:style>
      </p:sp>
      <p:pic>
        <p:nvPicPr>
          <p:cNvPr id="303" name="Google Shape;463;p67" descr=""/>
          <p:cNvPicPr/>
          <p:nvPr/>
        </p:nvPicPr>
        <p:blipFill>
          <a:blip r:embed="rId2"/>
          <a:stretch/>
        </p:blipFill>
        <p:spPr>
          <a:xfrm>
            <a:off x="2603160" y="1761840"/>
            <a:ext cx="1451520" cy="1451520"/>
          </a:xfrm>
          <a:prstGeom prst="rect">
            <a:avLst/>
          </a:prstGeom>
          <a:ln>
            <a:noFill/>
          </a:ln>
        </p:spPr>
      </p:pic>
      <p:sp>
        <p:nvSpPr>
          <p:cNvPr id="304" name="CustomShape 6"/>
          <p:cNvSpPr/>
          <p:nvPr/>
        </p:nvSpPr>
        <p:spPr>
          <a:xfrm>
            <a:off x="2431800" y="3252960"/>
            <a:ext cx="1794240" cy="338400"/>
          </a:xfrm>
          <a:prstGeom prst="rect">
            <a:avLst/>
          </a:prstGeom>
          <a:noFill/>
          <a:ln>
            <a:noFill/>
          </a:ln>
        </p:spPr>
        <p:style>
          <a:lnRef idx="0"/>
          <a:fillRef idx="0"/>
          <a:effectRef idx="0"/>
          <a:fontRef idx="minor"/>
        </p:style>
        <p:txBody>
          <a:bodyPr tIns="91440" bIns="91440"/>
          <a:p>
            <a:pPr algn="ctr">
              <a:lnSpc>
                <a:spcPct val="100000"/>
              </a:lnSpc>
            </a:pPr>
            <a:r>
              <a:rPr b="0" lang="pt-BR" sz="1400" spc="-1" strike="noStrike">
                <a:solidFill>
                  <a:srgbClr val="3949ab"/>
                </a:solidFill>
                <a:latin typeface="Roboto"/>
                <a:ea typeface="Roboto"/>
              </a:rPr>
              <a:t>Modelo</a:t>
            </a:r>
            <a:endParaRPr b="0" lang="pt-BR" sz="1400" spc="-1" strike="noStrike">
              <a:latin typeface="Arial"/>
            </a:endParaRPr>
          </a:p>
        </p:txBody>
      </p:sp>
      <p:pic>
        <p:nvPicPr>
          <p:cNvPr id="305" name="Google Shape;465;p67" descr=""/>
          <p:cNvPicPr/>
          <p:nvPr/>
        </p:nvPicPr>
        <p:blipFill>
          <a:blip r:embed="rId3"/>
          <a:stretch/>
        </p:blipFill>
        <p:spPr>
          <a:xfrm>
            <a:off x="4369680" y="1677960"/>
            <a:ext cx="1618920" cy="1618920"/>
          </a:xfrm>
          <a:prstGeom prst="rect">
            <a:avLst/>
          </a:prstGeom>
          <a:ln>
            <a:noFill/>
          </a:ln>
        </p:spPr>
      </p:pic>
      <p:sp>
        <p:nvSpPr>
          <p:cNvPr id="306" name="CustomShape 7"/>
          <p:cNvSpPr/>
          <p:nvPr/>
        </p:nvSpPr>
        <p:spPr>
          <a:xfrm>
            <a:off x="4074120" y="2539800"/>
            <a:ext cx="345240" cy="360"/>
          </a:xfrm>
          <a:custGeom>
            <a:avLst/>
            <a:gdLst/>
            <a:ahLst/>
            <a:rect l="l" t="t" r="r" b="b"/>
            <a:pathLst>
              <a:path w="21600" h="21600">
                <a:moveTo>
                  <a:pt x="0" y="0"/>
                </a:moveTo>
                <a:lnTo>
                  <a:pt x="21600" y="21600"/>
                </a:lnTo>
              </a:path>
            </a:pathLst>
          </a:custGeom>
          <a:noFill/>
          <a:ln w="9360">
            <a:solidFill>
              <a:schemeClr val="dk2"/>
            </a:solidFill>
            <a:round/>
            <a:tailEnd len="med" type="triangle" w="med"/>
          </a:ln>
        </p:spPr>
        <p:style>
          <a:lnRef idx="0"/>
          <a:fillRef idx="0"/>
          <a:effectRef idx="0"/>
          <a:fontRef idx="minor"/>
        </p:style>
      </p:sp>
      <p:sp>
        <p:nvSpPr>
          <p:cNvPr id="307" name="CustomShape 8"/>
          <p:cNvSpPr/>
          <p:nvPr/>
        </p:nvSpPr>
        <p:spPr>
          <a:xfrm>
            <a:off x="4226400" y="3252960"/>
            <a:ext cx="1794240" cy="338400"/>
          </a:xfrm>
          <a:prstGeom prst="rect">
            <a:avLst/>
          </a:prstGeom>
          <a:noFill/>
          <a:ln>
            <a:noFill/>
          </a:ln>
        </p:spPr>
        <p:style>
          <a:lnRef idx="0"/>
          <a:fillRef idx="0"/>
          <a:effectRef idx="0"/>
          <a:fontRef idx="minor"/>
        </p:style>
        <p:txBody>
          <a:bodyPr tIns="91440" bIns="91440"/>
          <a:p>
            <a:pPr algn="ctr">
              <a:lnSpc>
                <a:spcPct val="100000"/>
              </a:lnSpc>
            </a:pPr>
            <a:r>
              <a:rPr b="0" lang="pt-BR" sz="1400" spc="-1" strike="noStrike">
                <a:solidFill>
                  <a:srgbClr val="3949ab"/>
                </a:solidFill>
                <a:latin typeface="Roboto"/>
                <a:ea typeface="Roboto"/>
              </a:rPr>
              <a:t>Modelo Treinado</a:t>
            </a:r>
            <a:endParaRPr b="0" lang="pt-BR" sz="1400" spc="-1" strike="noStrike">
              <a:latin typeface="Arial"/>
            </a:endParaRPr>
          </a:p>
        </p:txBody>
      </p:sp>
      <p:pic>
        <p:nvPicPr>
          <p:cNvPr id="308" name="Google Shape;468;p67" descr=""/>
          <p:cNvPicPr/>
          <p:nvPr/>
        </p:nvPicPr>
        <p:blipFill>
          <a:blip r:embed="rId4"/>
          <a:stretch/>
        </p:blipFill>
        <p:spPr>
          <a:xfrm>
            <a:off x="6232680" y="1730160"/>
            <a:ext cx="1618920" cy="1618920"/>
          </a:xfrm>
          <a:prstGeom prst="rect">
            <a:avLst/>
          </a:prstGeom>
          <a:ln>
            <a:noFill/>
          </a:ln>
        </p:spPr>
      </p:pic>
      <p:sp>
        <p:nvSpPr>
          <p:cNvPr id="309" name="CustomShape 9"/>
          <p:cNvSpPr/>
          <p:nvPr/>
        </p:nvSpPr>
        <p:spPr>
          <a:xfrm>
            <a:off x="6175440" y="3105720"/>
            <a:ext cx="1794240" cy="338400"/>
          </a:xfrm>
          <a:prstGeom prst="rect">
            <a:avLst/>
          </a:prstGeom>
          <a:noFill/>
          <a:ln>
            <a:noFill/>
          </a:ln>
        </p:spPr>
        <p:style>
          <a:lnRef idx="0"/>
          <a:fillRef idx="0"/>
          <a:effectRef idx="0"/>
          <a:fontRef idx="minor"/>
        </p:style>
      </p:sp>
      <p:sp>
        <p:nvSpPr>
          <p:cNvPr id="310" name="CustomShape 10"/>
          <p:cNvSpPr/>
          <p:nvPr/>
        </p:nvSpPr>
        <p:spPr>
          <a:xfrm>
            <a:off x="5760000" y="2539800"/>
            <a:ext cx="345240" cy="360"/>
          </a:xfrm>
          <a:custGeom>
            <a:avLst/>
            <a:gdLst/>
            <a:ahLst/>
            <a:rect l="l" t="t" r="r" b="b"/>
            <a:pathLst>
              <a:path w="21600" h="21600">
                <a:moveTo>
                  <a:pt x="0" y="0"/>
                </a:moveTo>
                <a:lnTo>
                  <a:pt x="21600" y="21600"/>
                </a:lnTo>
              </a:path>
            </a:pathLst>
          </a:custGeom>
          <a:noFill/>
          <a:ln w="9360">
            <a:solidFill>
              <a:schemeClr val="dk2"/>
            </a:solidFill>
            <a:round/>
            <a:tailEnd len="med" type="triangle" w="med"/>
          </a:ln>
        </p:spPr>
        <p:style>
          <a:lnRef idx="0"/>
          <a:fillRef idx="0"/>
          <a:effectRef idx="0"/>
          <a:fontRef idx="minor"/>
        </p:style>
      </p:sp>
    </p:spTree>
  </p:cSld>
</p:sld>
</file>

<file path=ppt/slides/slide5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1" name="CustomShape 1"/>
          <p:cNvSpPr/>
          <p:nvPr/>
        </p:nvSpPr>
        <p:spPr>
          <a:xfrm>
            <a:off x="6105600" y="243720"/>
            <a:ext cx="1530360" cy="1031400"/>
          </a:xfrm>
          <a:prstGeom prst="rect">
            <a:avLst/>
          </a:prstGeom>
          <a:noFill/>
          <a:ln w="38160">
            <a:solidFill>
              <a:schemeClr val="dk1"/>
            </a:solidFill>
            <a:round/>
          </a:ln>
        </p:spPr>
        <p:style>
          <a:lnRef idx="0"/>
          <a:fillRef idx="0"/>
          <a:effectRef idx="0"/>
          <a:fontRef idx="minor"/>
        </p:style>
      </p:sp>
      <p:sp>
        <p:nvSpPr>
          <p:cNvPr id="312" name="CustomShape 2"/>
          <p:cNvSpPr/>
          <p:nvPr/>
        </p:nvSpPr>
        <p:spPr>
          <a:xfrm>
            <a:off x="510480" y="3869280"/>
            <a:ext cx="8548200" cy="999000"/>
          </a:xfrm>
          <a:prstGeom prst="rect">
            <a:avLst/>
          </a:prstGeom>
          <a:solidFill>
            <a:srgbClr val="ffffff"/>
          </a:solidFill>
          <a:ln>
            <a:noFill/>
          </a:ln>
        </p:spPr>
        <p:style>
          <a:lnRef idx="0"/>
          <a:fillRef idx="0"/>
          <a:effectRef idx="0"/>
          <a:fontRef idx="minor"/>
        </p:style>
      </p:sp>
      <p:pic>
        <p:nvPicPr>
          <p:cNvPr id="313" name="Google Shape;477;p68" descr=""/>
          <p:cNvPicPr/>
          <p:nvPr/>
        </p:nvPicPr>
        <p:blipFill>
          <a:blip r:embed="rId1"/>
          <a:stretch/>
        </p:blipFill>
        <p:spPr>
          <a:xfrm>
            <a:off x="66600" y="1633320"/>
            <a:ext cx="2106000" cy="1618920"/>
          </a:xfrm>
          <a:prstGeom prst="rect">
            <a:avLst/>
          </a:prstGeom>
          <a:ln>
            <a:noFill/>
          </a:ln>
        </p:spPr>
      </p:pic>
      <p:sp>
        <p:nvSpPr>
          <p:cNvPr id="314" name="CustomShape 3"/>
          <p:cNvSpPr/>
          <p:nvPr/>
        </p:nvSpPr>
        <p:spPr>
          <a:xfrm>
            <a:off x="109080" y="3252960"/>
            <a:ext cx="1882080" cy="338400"/>
          </a:xfrm>
          <a:prstGeom prst="rect">
            <a:avLst/>
          </a:prstGeom>
          <a:noFill/>
          <a:ln>
            <a:noFill/>
          </a:ln>
        </p:spPr>
        <p:style>
          <a:lnRef idx="0"/>
          <a:fillRef idx="0"/>
          <a:effectRef idx="0"/>
          <a:fontRef idx="minor"/>
        </p:style>
        <p:txBody>
          <a:bodyPr tIns="91440" bIns="91440"/>
          <a:p>
            <a:pPr>
              <a:lnSpc>
                <a:spcPct val="100000"/>
              </a:lnSpc>
            </a:pPr>
            <a:r>
              <a:rPr b="0" lang="pt-BR" sz="1400" spc="-1" strike="noStrike">
                <a:solidFill>
                  <a:srgbClr val="3949ab"/>
                </a:solidFill>
                <a:latin typeface="Roboto"/>
                <a:ea typeface="Roboto"/>
              </a:rPr>
              <a:t>Dados</a:t>
            </a:r>
            <a:r>
              <a:rPr b="0" lang="pt-BR" sz="1400" spc="-1" strike="noStrike">
                <a:solidFill>
                  <a:srgbClr val="000000"/>
                </a:solidFill>
                <a:latin typeface="Roboto"/>
                <a:ea typeface="Roboto"/>
              </a:rPr>
              <a:t> e </a:t>
            </a:r>
            <a:r>
              <a:rPr b="0" lang="pt-BR" sz="1400" spc="-1" strike="noStrike">
                <a:solidFill>
                  <a:srgbClr val="9c254d"/>
                </a:solidFill>
                <a:latin typeface="Roboto"/>
                <a:ea typeface="Roboto"/>
              </a:rPr>
              <a:t>respostas</a:t>
            </a:r>
            <a:endParaRPr b="0" lang="pt-BR" sz="1400" spc="-1" strike="noStrike">
              <a:latin typeface="Arial"/>
            </a:endParaRPr>
          </a:p>
        </p:txBody>
      </p:sp>
      <p:sp>
        <p:nvSpPr>
          <p:cNvPr id="315" name="CustomShape 4"/>
          <p:cNvSpPr/>
          <p:nvPr/>
        </p:nvSpPr>
        <p:spPr>
          <a:xfrm>
            <a:off x="155160" y="1897920"/>
            <a:ext cx="1283760" cy="1283760"/>
          </a:xfrm>
          <a:prstGeom prst="rect">
            <a:avLst/>
          </a:prstGeom>
          <a:noFill/>
          <a:ln w="38160">
            <a:solidFill>
              <a:schemeClr val="dk1"/>
            </a:solidFill>
            <a:round/>
          </a:ln>
        </p:spPr>
        <p:style>
          <a:lnRef idx="0"/>
          <a:fillRef idx="0"/>
          <a:effectRef idx="0"/>
          <a:fontRef idx="minor"/>
        </p:style>
      </p:sp>
      <p:sp>
        <p:nvSpPr>
          <p:cNvPr id="316" name="CustomShape 5"/>
          <p:cNvSpPr/>
          <p:nvPr/>
        </p:nvSpPr>
        <p:spPr>
          <a:xfrm>
            <a:off x="1485720" y="1897920"/>
            <a:ext cx="595080" cy="1283760"/>
          </a:xfrm>
          <a:prstGeom prst="rect">
            <a:avLst/>
          </a:prstGeom>
          <a:noFill/>
          <a:ln w="38160">
            <a:solidFill>
              <a:schemeClr val="accent4"/>
            </a:solidFill>
            <a:round/>
          </a:ln>
        </p:spPr>
        <p:style>
          <a:lnRef idx="0"/>
          <a:fillRef idx="0"/>
          <a:effectRef idx="0"/>
          <a:fontRef idx="minor"/>
        </p:style>
      </p:sp>
      <p:sp>
        <p:nvSpPr>
          <p:cNvPr id="317" name="CustomShape 6"/>
          <p:cNvSpPr/>
          <p:nvPr/>
        </p:nvSpPr>
        <p:spPr>
          <a:xfrm>
            <a:off x="2215440" y="2539800"/>
            <a:ext cx="345240" cy="360"/>
          </a:xfrm>
          <a:custGeom>
            <a:avLst/>
            <a:gdLst/>
            <a:ahLst/>
            <a:rect l="l" t="t" r="r" b="b"/>
            <a:pathLst>
              <a:path w="21600" h="21600">
                <a:moveTo>
                  <a:pt x="0" y="0"/>
                </a:moveTo>
                <a:lnTo>
                  <a:pt x="21600" y="21600"/>
                </a:lnTo>
              </a:path>
            </a:pathLst>
          </a:custGeom>
          <a:noFill/>
          <a:ln w="9360">
            <a:solidFill>
              <a:schemeClr val="dk2"/>
            </a:solidFill>
            <a:round/>
            <a:tailEnd len="med" type="triangle" w="med"/>
          </a:ln>
        </p:spPr>
        <p:style>
          <a:lnRef idx="0"/>
          <a:fillRef idx="0"/>
          <a:effectRef idx="0"/>
          <a:fontRef idx="minor"/>
        </p:style>
      </p:sp>
      <p:pic>
        <p:nvPicPr>
          <p:cNvPr id="318" name="Google Shape;482;p68" descr=""/>
          <p:cNvPicPr/>
          <p:nvPr/>
        </p:nvPicPr>
        <p:blipFill>
          <a:blip r:embed="rId2"/>
          <a:stretch/>
        </p:blipFill>
        <p:spPr>
          <a:xfrm>
            <a:off x="2603160" y="1761840"/>
            <a:ext cx="1451520" cy="1451520"/>
          </a:xfrm>
          <a:prstGeom prst="rect">
            <a:avLst/>
          </a:prstGeom>
          <a:ln>
            <a:noFill/>
          </a:ln>
        </p:spPr>
      </p:pic>
      <p:sp>
        <p:nvSpPr>
          <p:cNvPr id="319" name="CustomShape 7"/>
          <p:cNvSpPr/>
          <p:nvPr/>
        </p:nvSpPr>
        <p:spPr>
          <a:xfrm>
            <a:off x="2431800" y="3252960"/>
            <a:ext cx="1794240" cy="338400"/>
          </a:xfrm>
          <a:prstGeom prst="rect">
            <a:avLst/>
          </a:prstGeom>
          <a:noFill/>
          <a:ln>
            <a:noFill/>
          </a:ln>
        </p:spPr>
        <p:style>
          <a:lnRef idx="0"/>
          <a:fillRef idx="0"/>
          <a:effectRef idx="0"/>
          <a:fontRef idx="minor"/>
        </p:style>
        <p:txBody>
          <a:bodyPr tIns="91440" bIns="91440"/>
          <a:p>
            <a:pPr algn="ctr">
              <a:lnSpc>
                <a:spcPct val="100000"/>
              </a:lnSpc>
            </a:pPr>
            <a:r>
              <a:rPr b="0" lang="pt-BR" sz="1400" spc="-1" strike="noStrike">
                <a:solidFill>
                  <a:srgbClr val="3949ab"/>
                </a:solidFill>
                <a:latin typeface="Roboto"/>
                <a:ea typeface="Roboto"/>
              </a:rPr>
              <a:t>Modelo</a:t>
            </a:r>
            <a:endParaRPr b="0" lang="pt-BR" sz="1400" spc="-1" strike="noStrike">
              <a:latin typeface="Arial"/>
            </a:endParaRPr>
          </a:p>
        </p:txBody>
      </p:sp>
      <p:pic>
        <p:nvPicPr>
          <p:cNvPr id="320" name="Google Shape;484;p68" descr=""/>
          <p:cNvPicPr/>
          <p:nvPr/>
        </p:nvPicPr>
        <p:blipFill>
          <a:blip r:embed="rId3"/>
          <a:stretch/>
        </p:blipFill>
        <p:spPr>
          <a:xfrm>
            <a:off x="4369680" y="1677960"/>
            <a:ext cx="1618920" cy="1618920"/>
          </a:xfrm>
          <a:prstGeom prst="rect">
            <a:avLst/>
          </a:prstGeom>
          <a:ln>
            <a:noFill/>
          </a:ln>
        </p:spPr>
      </p:pic>
      <p:sp>
        <p:nvSpPr>
          <p:cNvPr id="321" name="CustomShape 8"/>
          <p:cNvSpPr/>
          <p:nvPr/>
        </p:nvSpPr>
        <p:spPr>
          <a:xfrm>
            <a:off x="4074120" y="2539800"/>
            <a:ext cx="345240" cy="360"/>
          </a:xfrm>
          <a:custGeom>
            <a:avLst/>
            <a:gdLst/>
            <a:ahLst/>
            <a:rect l="l" t="t" r="r" b="b"/>
            <a:pathLst>
              <a:path w="21600" h="21600">
                <a:moveTo>
                  <a:pt x="0" y="0"/>
                </a:moveTo>
                <a:lnTo>
                  <a:pt x="21600" y="21600"/>
                </a:lnTo>
              </a:path>
            </a:pathLst>
          </a:custGeom>
          <a:noFill/>
          <a:ln w="9360">
            <a:solidFill>
              <a:schemeClr val="dk2"/>
            </a:solidFill>
            <a:round/>
            <a:tailEnd len="med" type="triangle" w="med"/>
          </a:ln>
        </p:spPr>
        <p:style>
          <a:lnRef idx="0"/>
          <a:fillRef idx="0"/>
          <a:effectRef idx="0"/>
          <a:fontRef idx="minor"/>
        </p:style>
      </p:sp>
      <p:sp>
        <p:nvSpPr>
          <p:cNvPr id="322" name="CustomShape 9"/>
          <p:cNvSpPr/>
          <p:nvPr/>
        </p:nvSpPr>
        <p:spPr>
          <a:xfrm>
            <a:off x="4226400" y="3252960"/>
            <a:ext cx="1794240" cy="338400"/>
          </a:xfrm>
          <a:prstGeom prst="rect">
            <a:avLst/>
          </a:prstGeom>
          <a:noFill/>
          <a:ln>
            <a:noFill/>
          </a:ln>
        </p:spPr>
        <p:style>
          <a:lnRef idx="0"/>
          <a:fillRef idx="0"/>
          <a:effectRef idx="0"/>
          <a:fontRef idx="minor"/>
        </p:style>
        <p:txBody>
          <a:bodyPr tIns="91440" bIns="91440"/>
          <a:p>
            <a:pPr algn="ctr">
              <a:lnSpc>
                <a:spcPct val="100000"/>
              </a:lnSpc>
            </a:pPr>
            <a:r>
              <a:rPr b="0" lang="pt-BR" sz="1400" spc="-1" strike="noStrike">
                <a:solidFill>
                  <a:srgbClr val="3949ab"/>
                </a:solidFill>
                <a:latin typeface="Roboto"/>
                <a:ea typeface="Roboto"/>
              </a:rPr>
              <a:t>Modelo Treinado</a:t>
            </a:r>
            <a:endParaRPr b="0" lang="pt-BR" sz="1400" spc="-1" strike="noStrike">
              <a:latin typeface="Arial"/>
            </a:endParaRPr>
          </a:p>
        </p:txBody>
      </p:sp>
      <p:pic>
        <p:nvPicPr>
          <p:cNvPr id="323" name="Google Shape;487;p68" descr=""/>
          <p:cNvPicPr/>
          <p:nvPr/>
        </p:nvPicPr>
        <p:blipFill>
          <a:blip r:embed="rId4"/>
          <a:stretch/>
        </p:blipFill>
        <p:spPr>
          <a:xfrm>
            <a:off x="6232680" y="1730160"/>
            <a:ext cx="1618920" cy="1618920"/>
          </a:xfrm>
          <a:prstGeom prst="rect">
            <a:avLst/>
          </a:prstGeom>
          <a:ln>
            <a:noFill/>
          </a:ln>
        </p:spPr>
      </p:pic>
      <p:sp>
        <p:nvSpPr>
          <p:cNvPr id="324" name="CustomShape 10"/>
          <p:cNvSpPr/>
          <p:nvPr/>
        </p:nvSpPr>
        <p:spPr>
          <a:xfrm>
            <a:off x="6175440" y="3105720"/>
            <a:ext cx="1794240" cy="338400"/>
          </a:xfrm>
          <a:prstGeom prst="rect">
            <a:avLst/>
          </a:prstGeom>
          <a:noFill/>
          <a:ln>
            <a:noFill/>
          </a:ln>
        </p:spPr>
        <p:style>
          <a:lnRef idx="0"/>
          <a:fillRef idx="0"/>
          <a:effectRef idx="0"/>
          <a:fontRef idx="minor"/>
        </p:style>
      </p:sp>
      <p:sp>
        <p:nvSpPr>
          <p:cNvPr id="325" name="CustomShape 11"/>
          <p:cNvSpPr/>
          <p:nvPr/>
        </p:nvSpPr>
        <p:spPr>
          <a:xfrm>
            <a:off x="5760000" y="2539800"/>
            <a:ext cx="345240" cy="360"/>
          </a:xfrm>
          <a:custGeom>
            <a:avLst/>
            <a:gdLst/>
            <a:ahLst/>
            <a:rect l="l" t="t" r="r" b="b"/>
            <a:pathLst>
              <a:path w="21600" h="21600">
                <a:moveTo>
                  <a:pt x="0" y="0"/>
                </a:moveTo>
                <a:lnTo>
                  <a:pt x="21600" y="21600"/>
                </a:lnTo>
              </a:path>
            </a:pathLst>
          </a:custGeom>
          <a:noFill/>
          <a:ln w="9360">
            <a:solidFill>
              <a:schemeClr val="dk2"/>
            </a:solidFill>
            <a:round/>
            <a:tailEnd len="med" type="triangle" w="med"/>
          </a:ln>
        </p:spPr>
        <p:style>
          <a:lnRef idx="0"/>
          <a:fillRef idx="0"/>
          <a:effectRef idx="0"/>
          <a:fontRef idx="minor"/>
        </p:style>
      </p:sp>
      <p:sp>
        <p:nvSpPr>
          <p:cNvPr id="326" name="CustomShape 12"/>
          <p:cNvSpPr/>
          <p:nvPr/>
        </p:nvSpPr>
        <p:spPr>
          <a:xfrm>
            <a:off x="6269760" y="250560"/>
            <a:ext cx="1882080" cy="959760"/>
          </a:xfrm>
          <a:prstGeom prst="rect">
            <a:avLst/>
          </a:prstGeom>
          <a:noFill/>
          <a:ln>
            <a:noFill/>
          </a:ln>
        </p:spPr>
        <p:style>
          <a:lnRef idx="0"/>
          <a:fillRef idx="0"/>
          <a:effectRef idx="0"/>
          <a:fontRef idx="minor"/>
        </p:style>
        <p:txBody>
          <a:bodyPr tIns="91440" bIns="91440"/>
          <a:p>
            <a:pPr>
              <a:lnSpc>
                <a:spcPct val="100000"/>
              </a:lnSpc>
            </a:pPr>
            <a:r>
              <a:rPr b="0" lang="pt-BR" sz="1400" spc="-1" strike="noStrike">
                <a:solidFill>
                  <a:srgbClr val="3949ab"/>
                </a:solidFill>
                <a:latin typeface="Roboto"/>
                <a:ea typeface="Roboto"/>
              </a:rPr>
              <a:t>Novos dados</a:t>
            </a:r>
            <a:endParaRPr b="0" lang="pt-BR" sz="1400" spc="-1" strike="noStrike">
              <a:latin typeface="Arial"/>
            </a:endParaRPr>
          </a:p>
        </p:txBody>
      </p:sp>
      <p:sp>
        <p:nvSpPr>
          <p:cNvPr id="327" name="CustomShape 13"/>
          <p:cNvSpPr/>
          <p:nvPr/>
        </p:nvSpPr>
        <p:spPr>
          <a:xfrm>
            <a:off x="6886800" y="1375920"/>
            <a:ext cx="11520" cy="301680"/>
          </a:xfrm>
          <a:custGeom>
            <a:avLst/>
            <a:gdLst/>
            <a:ahLst/>
            <a:rect l="l" t="t" r="r" b="b"/>
            <a:pathLst>
              <a:path w="21600" h="21600">
                <a:moveTo>
                  <a:pt x="0" y="0"/>
                </a:moveTo>
                <a:lnTo>
                  <a:pt x="21600" y="21600"/>
                </a:lnTo>
              </a:path>
            </a:pathLst>
          </a:custGeom>
          <a:noFill/>
          <a:ln w="9360">
            <a:solidFill>
              <a:schemeClr val="dk2"/>
            </a:solidFill>
            <a:round/>
            <a:tailEnd len="med" type="triangle" w="med"/>
          </a:ln>
        </p:spPr>
        <p:style>
          <a:lnRef idx="0"/>
          <a:fillRef idx="0"/>
          <a:effectRef idx="0"/>
          <a:fontRef idx="minor"/>
        </p:style>
      </p:sp>
      <p:sp>
        <p:nvSpPr>
          <p:cNvPr id="328" name="CustomShape 14"/>
          <p:cNvSpPr/>
          <p:nvPr/>
        </p:nvSpPr>
        <p:spPr>
          <a:xfrm>
            <a:off x="6175440" y="517680"/>
            <a:ext cx="1882080" cy="959760"/>
          </a:xfrm>
          <a:prstGeom prst="rect">
            <a:avLst/>
          </a:prstGeom>
          <a:noFill/>
          <a:ln>
            <a:noFill/>
          </a:ln>
        </p:spPr>
        <p:style>
          <a:lnRef idx="0"/>
          <a:fillRef idx="0"/>
          <a:effectRef idx="0"/>
          <a:fontRef idx="minor"/>
        </p:style>
        <p:txBody>
          <a:bodyPr tIns="91440" bIns="91440"/>
          <a:p>
            <a:pPr>
              <a:lnSpc>
                <a:spcPct val="100000"/>
              </a:lnSpc>
            </a:pPr>
            <a:r>
              <a:rPr b="0" lang="pt-BR" sz="1400" spc="-1" strike="noStrike">
                <a:solidFill>
                  <a:srgbClr val="3949ab"/>
                </a:solidFill>
                <a:latin typeface="Roboto"/>
                <a:ea typeface="Roboto"/>
              </a:rPr>
              <a:t>1- F, 13</a:t>
            </a:r>
            <a:endParaRPr b="0" lang="pt-BR" sz="1400" spc="-1" strike="noStrike">
              <a:latin typeface="Arial"/>
            </a:endParaRPr>
          </a:p>
          <a:p>
            <a:pPr>
              <a:lnSpc>
                <a:spcPct val="100000"/>
              </a:lnSpc>
            </a:pPr>
            <a:r>
              <a:rPr b="0" lang="pt-BR" sz="1400" spc="-1" strike="noStrike">
                <a:solidFill>
                  <a:srgbClr val="3949ab"/>
                </a:solidFill>
                <a:latin typeface="Roboto"/>
                <a:ea typeface="Roboto"/>
              </a:rPr>
              <a:t>2- F, 25</a:t>
            </a:r>
            <a:endParaRPr b="0" lang="pt-BR" sz="1400" spc="-1" strike="noStrike">
              <a:latin typeface="Arial"/>
            </a:endParaRPr>
          </a:p>
          <a:p>
            <a:pPr>
              <a:lnSpc>
                <a:spcPct val="100000"/>
              </a:lnSpc>
            </a:pPr>
            <a:r>
              <a:rPr b="0" lang="pt-BR" sz="1400" spc="-1" strike="noStrike">
                <a:solidFill>
                  <a:srgbClr val="3949ab"/>
                </a:solidFill>
                <a:latin typeface="Roboto"/>
                <a:ea typeface="Roboto"/>
              </a:rPr>
              <a:t>3- M, 29</a:t>
            </a:r>
            <a:endParaRPr b="0" lang="pt-BR" sz="1400" spc="-1" strike="noStrike">
              <a:latin typeface="Arial"/>
            </a:endParaRPr>
          </a:p>
          <a:p>
            <a:pPr>
              <a:lnSpc>
                <a:spcPct val="100000"/>
              </a:lnSpc>
            </a:pPr>
            <a:endParaRPr b="0" lang="pt-BR" sz="1400" spc="-1" strike="noStrike">
              <a:latin typeface="Arial"/>
            </a:endParaRPr>
          </a:p>
        </p:txBody>
      </p:sp>
    </p:spTree>
  </p:cSld>
</p:sld>
</file>

<file path=ppt/slides/slide5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9" name="CustomShape 1"/>
          <p:cNvSpPr/>
          <p:nvPr/>
        </p:nvSpPr>
        <p:spPr>
          <a:xfrm>
            <a:off x="6105600" y="243720"/>
            <a:ext cx="1530360" cy="1031400"/>
          </a:xfrm>
          <a:prstGeom prst="rect">
            <a:avLst/>
          </a:prstGeom>
          <a:noFill/>
          <a:ln w="38160">
            <a:solidFill>
              <a:schemeClr val="dk1"/>
            </a:solidFill>
            <a:round/>
          </a:ln>
        </p:spPr>
        <p:style>
          <a:lnRef idx="0"/>
          <a:fillRef idx="0"/>
          <a:effectRef idx="0"/>
          <a:fontRef idx="minor"/>
        </p:style>
      </p:sp>
      <p:sp>
        <p:nvSpPr>
          <p:cNvPr id="330" name="CustomShape 2"/>
          <p:cNvSpPr/>
          <p:nvPr/>
        </p:nvSpPr>
        <p:spPr>
          <a:xfrm>
            <a:off x="510480" y="3869280"/>
            <a:ext cx="8548200" cy="999000"/>
          </a:xfrm>
          <a:prstGeom prst="rect">
            <a:avLst/>
          </a:prstGeom>
          <a:solidFill>
            <a:srgbClr val="ffffff"/>
          </a:solidFill>
          <a:ln>
            <a:noFill/>
          </a:ln>
        </p:spPr>
        <p:style>
          <a:lnRef idx="0"/>
          <a:fillRef idx="0"/>
          <a:effectRef idx="0"/>
          <a:fontRef idx="minor"/>
        </p:style>
      </p:sp>
      <p:pic>
        <p:nvPicPr>
          <p:cNvPr id="331" name="Google Shape;499;p69" descr=""/>
          <p:cNvPicPr/>
          <p:nvPr/>
        </p:nvPicPr>
        <p:blipFill>
          <a:blip r:embed="rId1"/>
          <a:stretch/>
        </p:blipFill>
        <p:spPr>
          <a:xfrm>
            <a:off x="66600" y="1633320"/>
            <a:ext cx="2106000" cy="1618920"/>
          </a:xfrm>
          <a:prstGeom prst="rect">
            <a:avLst/>
          </a:prstGeom>
          <a:ln>
            <a:noFill/>
          </a:ln>
        </p:spPr>
      </p:pic>
      <p:sp>
        <p:nvSpPr>
          <p:cNvPr id="332" name="CustomShape 3"/>
          <p:cNvSpPr/>
          <p:nvPr/>
        </p:nvSpPr>
        <p:spPr>
          <a:xfrm>
            <a:off x="109080" y="3252960"/>
            <a:ext cx="1882080" cy="338400"/>
          </a:xfrm>
          <a:prstGeom prst="rect">
            <a:avLst/>
          </a:prstGeom>
          <a:noFill/>
          <a:ln>
            <a:noFill/>
          </a:ln>
        </p:spPr>
        <p:style>
          <a:lnRef idx="0"/>
          <a:fillRef idx="0"/>
          <a:effectRef idx="0"/>
          <a:fontRef idx="minor"/>
        </p:style>
        <p:txBody>
          <a:bodyPr tIns="91440" bIns="91440"/>
          <a:p>
            <a:pPr>
              <a:lnSpc>
                <a:spcPct val="100000"/>
              </a:lnSpc>
            </a:pPr>
            <a:r>
              <a:rPr b="0" lang="pt-BR" sz="1400" spc="-1" strike="noStrike">
                <a:solidFill>
                  <a:srgbClr val="3949ab"/>
                </a:solidFill>
                <a:latin typeface="Roboto"/>
                <a:ea typeface="Roboto"/>
              </a:rPr>
              <a:t>Dados</a:t>
            </a:r>
            <a:r>
              <a:rPr b="0" lang="pt-BR" sz="1400" spc="-1" strike="noStrike">
                <a:solidFill>
                  <a:srgbClr val="000000"/>
                </a:solidFill>
                <a:latin typeface="Roboto"/>
                <a:ea typeface="Roboto"/>
              </a:rPr>
              <a:t> e </a:t>
            </a:r>
            <a:r>
              <a:rPr b="0" lang="pt-BR" sz="1400" spc="-1" strike="noStrike">
                <a:solidFill>
                  <a:srgbClr val="9c254d"/>
                </a:solidFill>
                <a:latin typeface="Roboto"/>
                <a:ea typeface="Roboto"/>
              </a:rPr>
              <a:t>respostas</a:t>
            </a:r>
            <a:endParaRPr b="0" lang="pt-BR" sz="1400" spc="-1" strike="noStrike">
              <a:latin typeface="Arial"/>
            </a:endParaRPr>
          </a:p>
        </p:txBody>
      </p:sp>
      <p:sp>
        <p:nvSpPr>
          <p:cNvPr id="333" name="CustomShape 4"/>
          <p:cNvSpPr/>
          <p:nvPr/>
        </p:nvSpPr>
        <p:spPr>
          <a:xfrm>
            <a:off x="155160" y="1897920"/>
            <a:ext cx="1283760" cy="1283760"/>
          </a:xfrm>
          <a:prstGeom prst="rect">
            <a:avLst/>
          </a:prstGeom>
          <a:noFill/>
          <a:ln w="38160">
            <a:solidFill>
              <a:schemeClr val="dk1"/>
            </a:solidFill>
            <a:round/>
          </a:ln>
        </p:spPr>
        <p:style>
          <a:lnRef idx="0"/>
          <a:fillRef idx="0"/>
          <a:effectRef idx="0"/>
          <a:fontRef idx="minor"/>
        </p:style>
      </p:sp>
      <p:sp>
        <p:nvSpPr>
          <p:cNvPr id="334" name="CustomShape 5"/>
          <p:cNvSpPr/>
          <p:nvPr/>
        </p:nvSpPr>
        <p:spPr>
          <a:xfrm>
            <a:off x="1485720" y="1897920"/>
            <a:ext cx="595080" cy="1283760"/>
          </a:xfrm>
          <a:prstGeom prst="rect">
            <a:avLst/>
          </a:prstGeom>
          <a:noFill/>
          <a:ln w="38160">
            <a:solidFill>
              <a:schemeClr val="accent4"/>
            </a:solidFill>
            <a:round/>
          </a:ln>
        </p:spPr>
        <p:style>
          <a:lnRef idx="0"/>
          <a:fillRef idx="0"/>
          <a:effectRef idx="0"/>
          <a:fontRef idx="minor"/>
        </p:style>
      </p:sp>
      <p:sp>
        <p:nvSpPr>
          <p:cNvPr id="335" name="CustomShape 6"/>
          <p:cNvSpPr/>
          <p:nvPr/>
        </p:nvSpPr>
        <p:spPr>
          <a:xfrm>
            <a:off x="2215440" y="2539800"/>
            <a:ext cx="345240" cy="360"/>
          </a:xfrm>
          <a:custGeom>
            <a:avLst/>
            <a:gdLst/>
            <a:ahLst/>
            <a:rect l="l" t="t" r="r" b="b"/>
            <a:pathLst>
              <a:path w="21600" h="21600">
                <a:moveTo>
                  <a:pt x="0" y="0"/>
                </a:moveTo>
                <a:lnTo>
                  <a:pt x="21600" y="21600"/>
                </a:lnTo>
              </a:path>
            </a:pathLst>
          </a:custGeom>
          <a:noFill/>
          <a:ln w="9360">
            <a:solidFill>
              <a:schemeClr val="dk2"/>
            </a:solidFill>
            <a:round/>
            <a:tailEnd len="med" type="triangle" w="med"/>
          </a:ln>
        </p:spPr>
        <p:style>
          <a:lnRef idx="0"/>
          <a:fillRef idx="0"/>
          <a:effectRef idx="0"/>
          <a:fontRef idx="minor"/>
        </p:style>
      </p:sp>
      <p:pic>
        <p:nvPicPr>
          <p:cNvPr id="336" name="Google Shape;504;p69" descr=""/>
          <p:cNvPicPr/>
          <p:nvPr/>
        </p:nvPicPr>
        <p:blipFill>
          <a:blip r:embed="rId2"/>
          <a:stretch/>
        </p:blipFill>
        <p:spPr>
          <a:xfrm>
            <a:off x="2603160" y="1761840"/>
            <a:ext cx="1451520" cy="1451520"/>
          </a:xfrm>
          <a:prstGeom prst="rect">
            <a:avLst/>
          </a:prstGeom>
          <a:ln>
            <a:noFill/>
          </a:ln>
        </p:spPr>
      </p:pic>
      <p:sp>
        <p:nvSpPr>
          <p:cNvPr id="337" name="CustomShape 7"/>
          <p:cNvSpPr/>
          <p:nvPr/>
        </p:nvSpPr>
        <p:spPr>
          <a:xfrm>
            <a:off x="2431800" y="3252960"/>
            <a:ext cx="1794240" cy="338400"/>
          </a:xfrm>
          <a:prstGeom prst="rect">
            <a:avLst/>
          </a:prstGeom>
          <a:noFill/>
          <a:ln>
            <a:noFill/>
          </a:ln>
        </p:spPr>
        <p:style>
          <a:lnRef idx="0"/>
          <a:fillRef idx="0"/>
          <a:effectRef idx="0"/>
          <a:fontRef idx="minor"/>
        </p:style>
        <p:txBody>
          <a:bodyPr tIns="91440" bIns="91440"/>
          <a:p>
            <a:pPr algn="ctr">
              <a:lnSpc>
                <a:spcPct val="100000"/>
              </a:lnSpc>
            </a:pPr>
            <a:r>
              <a:rPr b="0" lang="pt-BR" sz="1400" spc="-1" strike="noStrike">
                <a:solidFill>
                  <a:srgbClr val="3949ab"/>
                </a:solidFill>
                <a:latin typeface="Roboto"/>
                <a:ea typeface="Roboto"/>
              </a:rPr>
              <a:t>Modelo</a:t>
            </a:r>
            <a:endParaRPr b="0" lang="pt-BR" sz="1400" spc="-1" strike="noStrike">
              <a:latin typeface="Arial"/>
            </a:endParaRPr>
          </a:p>
        </p:txBody>
      </p:sp>
      <p:pic>
        <p:nvPicPr>
          <p:cNvPr id="338" name="Google Shape;506;p69" descr=""/>
          <p:cNvPicPr/>
          <p:nvPr/>
        </p:nvPicPr>
        <p:blipFill>
          <a:blip r:embed="rId3"/>
          <a:stretch/>
        </p:blipFill>
        <p:spPr>
          <a:xfrm>
            <a:off x="4369680" y="1677960"/>
            <a:ext cx="1618920" cy="1618920"/>
          </a:xfrm>
          <a:prstGeom prst="rect">
            <a:avLst/>
          </a:prstGeom>
          <a:ln>
            <a:noFill/>
          </a:ln>
        </p:spPr>
      </p:pic>
      <p:sp>
        <p:nvSpPr>
          <p:cNvPr id="339" name="CustomShape 8"/>
          <p:cNvSpPr/>
          <p:nvPr/>
        </p:nvSpPr>
        <p:spPr>
          <a:xfrm>
            <a:off x="4074120" y="2539800"/>
            <a:ext cx="345240" cy="360"/>
          </a:xfrm>
          <a:custGeom>
            <a:avLst/>
            <a:gdLst/>
            <a:ahLst/>
            <a:rect l="l" t="t" r="r" b="b"/>
            <a:pathLst>
              <a:path w="21600" h="21600">
                <a:moveTo>
                  <a:pt x="0" y="0"/>
                </a:moveTo>
                <a:lnTo>
                  <a:pt x="21600" y="21600"/>
                </a:lnTo>
              </a:path>
            </a:pathLst>
          </a:custGeom>
          <a:noFill/>
          <a:ln w="9360">
            <a:solidFill>
              <a:schemeClr val="dk2"/>
            </a:solidFill>
            <a:round/>
            <a:tailEnd len="med" type="triangle" w="med"/>
          </a:ln>
        </p:spPr>
        <p:style>
          <a:lnRef idx="0"/>
          <a:fillRef idx="0"/>
          <a:effectRef idx="0"/>
          <a:fontRef idx="minor"/>
        </p:style>
      </p:sp>
      <p:sp>
        <p:nvSpPr>
          <p:cNvPr id="340" name="CustomShape 9"/>
          <p:cNvSpPr/>
          <p:nvPr/>
        </p:nvSpPr>
        <p:spPr>
          <a:xfrm>
            <a:off x="4226400" y="3252960"/>
            <a:ext cx="1794240" cy="338400"/>
          </a:xfrm>
          <a:prstGeom prst="rect">
            <a:avLst/>
          </a:prstGeom>
          <a:noFill/>
          <a:ln>
            <a:noFill/>
          </a:ln>
        </p:spPr>
        <p:style>
          <a:lnRef idx="0"/>
          <a:fillRef idx="0"/>
          <a:effectRef idx="0"/>
          <a:fontRef idx="minor"/>
        </p:style>
        <p:txBody>
          <a:bodyPr tIns="91440" bIns="91440"/>
          <a:p>
            <a:pPr algn="ctr">
              <a:lnSpc>
                <a:spcPct val="100000"/>
              </a:lnSpc>
            </a:pPr>
            <a:r>
              <a:rPr b="0" lang="pt-BR" sz="1400" spc="-1" strike="noStrike">
                <a:solidFill>
                  <a:srgbClr val="3949ab"/>
                </a:solidFill>
                <a:latin typeface="Roboto"/>
                <a:ea typeface="Roboto"/>
              </a:rPr>
              <a:t>Modelo Treinado</a:t>
            </a:r>
            <a:endParaRPr b="0" lang="pt-BR" sz="1400" spc="-1" strike="noStrike">
              <a:latin typeface="Arial"/>
            </a:endParaRPr>
          </a:p>
        </p:txBody>
      </p:sp>
      <p:pic>
        <p:nvPicPr>
          <p:cNvPr id="341" name="Google Shape;509;p69" descr=""/>
          <p:cNvPicPr/>
          <p:nvPr/>
        </p:nvPicPr>
        <p:blipFill>
          <a:blip r:embed="rId4"/>
          <a:stretch/>
        </p:blipFill>
        <p:spPr>
          <a:xfrm>
            <a:off x="6232680" y="1730160"/>
            <a:ext cx="1618920" cy="1618920"/>
          </a:xfrm>
          <a:prstGeom prst="rect">
            <a:avLst/>
          </a:prstGeom>
          <a:ln>
            <a:noFill/>
          </a:ln>
        </p:spPr>
      </p:pic>
      <p:sp>
        <p:nvSpPr>
          <p:cNvPr id="342" name="CustomShape 10"/>
          <p:cNvSpPr/>
          <p:nvPr/>
        </p:nvSpPr>
        <p:spPr>
          <a:xfrm>
            <a:off x="6175440" y="3105720"/>
            <a:ext cx="1794240" cy="338400"/>
          </a:xfrm>
          <a:prstGeom prst="rect">
            <a:avLst/>
          </a:prstGeom>
          <a:noFill/>
          <a:ln>
            <a:noFill/>
          </a:ln>
        </p:spPr>
        <p:style>
          <a:lnRef idx="0"/>
          <a:fillRef idx="0"/>
          <a:effectRef idx="0"/>
          <a:fontRef idx="minor"/>
        </p:style>
      </p:sp>
      <p:sp>
        <p:nvSpPr>
          <p:cNvPr id="343" name="CustomShape 11"/>
          <p:cNvSpPr/>
          <p:nvPr/>
        </p:nvSpPr>
        <p:spPr>
          <a:xfrm>
            <a:off x="5760000" y="2539800"/>
            <a:ext cx="345240" cy="360"/>
          </a:xfrm>
          <a:custGeom>
            <a:avLst/>
            <a:gdLst/>
            <a:ahLst/>
            <a:rect l="l" t="t" r="r" b="b"/>
            <a:pathLst>
              <a:path w="21600" h="21600">
                <a:moveTo>
                  <a:pt x="0" y="0"/>
                </a:moveTo>
                <a:lnTo>
                  <a:pt x="21600" y="21600"/>
                </a:lnTo>
              </a:path>
            </a:pathLst>
          </a:custGeom>
          <a:noFill/>
          <a:ln w="9360">
            <a:solidFill>
              <a:schemeClr val="dk2"/>
            </a:solidFill>
            <a:round/>
            <a:tailEnd len="med" type="triangle" w="med"/>
          </a:ln>
        </p:spPr>
        <p:style>
          <a:lnRef idx="0"/>
          <a:fillRef idx="0"/>
          <a:effectRef idx="0"/>
          <a:fontRef idx="minor"/>
        </p:style>
      </p:sp>
      <p:sp>
        <p:nvSpPr>
          <p:cNvPr id="344" name="CustomShape 12"/>
          <p:cNvSpPr/>
          <p:nvPr/>
        </p:nvSpPr>
        <p:spPr>
          <a:xfrm>
            <a:off x="6269760" y="3800880"/>
            <a:ext cx="1882080" cy="338400"/>
          </a:xfrm>
          <a:prstGeom prst="rect">
            <a:avLst/>
          </a:prstGeom>
          <a:noFill/>
          <a:ln>
            <a:noFill/>
          </a:ln>
        </p:spPr>
        <p:style>
          <a:lnRef idx="0"/>
          <a:fillRef idx="0"/>
          <a:effectRef idx="0"/>
          <a:fontRef idx="minor"/>
        </p:style>
        <p:txBody>
          <a:bodyPr tIns="91440" bIns="91440"/>
          <a:p>
            <a:pPr>
              <a:lnSpc>
                <a:spcPct val="100000"/>
              </a:lnSpc>
            </a:pPr>
            <a:r>
              <a:rPr b="0" lang="pt-BR" sz="1400" spc="-1" strike="noStrike">
                <a:solidFill>
                  <a:srgbClr val="d23369"/>
                </a:solidFill>
                <a:latin typeface="Roboto"/>
                <a:ea typeface="Roboto"/>
              </a:rPr>
              <a:t>Respostas</a:t>
            </a:r>
            <a:endParaRPr b="0" lang="pt-BR" sz="1400" spc="-1" strike="noStrike">
              <a:latin typeface="Arial"/>
            </a:endParaRPr>
          </a:p>
          <a:p>
            <a:pPr>
              <a:lnSpc>
                <a:spcPct val="100000"/>
              </a:lnSpc>
            </a:pPr>
            <a:endParaRPr b="0" lang="pt-BR" sz="1400" spc="-1" strike="noStrike">
              <a:latin typeface="Arial"/>
            </a:endParaRPr>
          </a:p>
        </p:txBody>
      </p:sp>
      <p:sp>
        <p:nvSpPr>
          <p:cNvPr id="345" name="CustomShape 13"/>
          <p:cNvSpPr/>
          <p:nvPr/>
        </p:nvSpPr>
        <p:spPr>
          <a:xfrm>
            <a:off x="6269760" y="250560"/>
            <a:ext cx="1882080" cy="959760"/>
          </a:xfrm>
          <a:prstGeom prst="rect">
            <a:avLst/>
          </a:prstGeom>
          <a:noFill/>
          <a:ln>
            <a:noFill/>
          </a:ln>
        </p:spPr>
        <p:style>
          <a:lnRef idx="0"/>
          <a:fillRef idx="0"/>
          <a:effectRef idx="0"/>
          <a:fontRef idx="minor"/>
        </p:style>
        <p:txBody>
          <a:bodyPr tIns="91440" bIns="91440"/>
          <a:p>
            <a:pPr>
              <a:lnSpc>
                <a:spcPct val="100000"/>
              </a:lnSpc>
            </a:pPr>
            <a:r>
              <a:rPr b="0" lang="pt-BR" sz="1400" spc="-1" strike="noStrike">
                <a:solidFill>
                  <a:srgbClr val="3949ab"/>
                </a:solidFill>
                <a:latin typeface="Roboto"/>
                <a:ea typeface="Roboto"/>
              </a:rPr>
              <a:t>Novos dados</a:t>
            </a:r>
            <a:endParaRPr b="0" lang="pt-BR" sz="1400" spc="-1" strike="noStrike">
              <a:latin typeface="Arial"/>
            </a:endParaRPr>
          </a:p>
        </p:txBody>
      </p:sp>
      <p:sp>
        <p:nvSpPr>
          <p:cNvPr id="346" name="CustomShape 14"/>
          <p:cNvSpPr/>
          <p:nvPr/>
        </p:nvSpPr>
        <p:spPr>
          <a:xfrm>
            <a:off x="6886800" y="1375920"/>
            <a:ext cx="11520" cy="301680"/>
          </a:xfrm>
          <a:custGeom>
            <a:avLst/>
            <a:gdLst/>
            <a:ahLst/>
            <a:rect l="l" t="t" r="r" b="b"/>
            <a:pathLst>
              <a:path w="21600" h="21600">
                <a:moveTo>
                  <a:pt x="0" y="0"/>
                </a:moveTo>
                <a:lnTo>
                  <a:pt x="21600" y="21600"/>
                </a:lnTo>
              </a:path>
            </a:pathLst>
          </a:custGeom>
          <a:noFill/>
          <a:ln w="9360">
            <a:solidFill>
              <a:schemeClr val="dk2"/>
            </a:solidFill>
            <a:round/>
            <a:tailEnd len="med" type="triangle" w="med"/>
          </a:ln>
        </p:spPr>
        <p:style>
          <a:lnRef idx="0"/>
          <a:fillRef idx="0"/>
          <a:effectRef idx="0"/>
          <a:fontRef idx="minor"/>
        </p:style>
      </p:sp>
      <p:sp>
        <p:nvSpPr>
          <p:cNvPr id="347" name="CustomShape 15"/>
          <p:cNvSpPr/>
          <p:nvPr/>
        </p:nvSpPr>
        <p:spPr>
          <a:xfrm>
            <a:off x="6886800" y="3505680"/>
            <a:ext cx="11520" cy="301680"/>
          </a:xfrm>
          <a:custGeom>
            <a:avLst/>
            <a:gdLst/>
            <a:ahLst/>
            <a:rect l="l" t="t" r="r" b="b"/>
            <a:pathLst>
              <a:path w="21600" h="21600">
                <a:moveTo>
                  <a:pt x="0" y="0"/>
                </a:moveTo>
                <a:lnTo>
                  <a:pt x="21600" y="21600"/>
                </a:lnTo>
              </a:path>
            </a:pathLst>
          </a:custGeom>
          <a:noFill/>
          <a:ln w="9360">
            <a:solidFill>
              <a:schemeClr val="dk2"/>
            </a:solidFill>
            <a:round/>
            <a:tailEnd len="med" type="triangle" w="med"/>
          </a:ln>
        </p:spPr>
        <p:style>
          <a:lnRef idx="0"/>
          <a:fillRef idx="0"/>
          <a:effectRef idx="0"/>
          <a:fontRef idx="minor"/>
        </p:style>
      </p:sp>
      <p:sp>
        <p:nvSpPr>
          <p:cNvPr id="348" name="CustomShape 16"/>
          <p:cNvSpPr/>
          <p:nvPr/>
        </p:nvSpPr>
        <p:spPr>
          <a:xfrm>
            <a:off x="6175440" y="517680"/>
            <a:ext cx="1882080" cy="959760"/>
          </a:xfrm>
          <a:prstGeom prst="rect">
            <a:avLst/>
          </a:prstGeom>
          <a:noFill/>
          <a:ln>
            <a:noFill/>
          </a:ln>
        </p:spPr>
        <p:style>
          <a:lnRef idx="0"/>
          <a:fillRef idx="0"/>
          <a:effectRef idx="0"/>
          <a:fontRef idx="minor"/>
        </p:style>
        <p:txBody>
          <a:bodyPr tIns="91440" bIns="91440"/>
          <a:p>
            <a:pPr>
              <a:lnSpc>
                <a:spcPct val="100000"/>
              </a:lnSpc>
            </a:pPr>
            <a:r>
              <a:rPr b="0" lang="pt-BR" sz="1400" spc="-1" strike="noStrike">
                <a:solidFill>
                  <a:srgbClr val="3949ab"/>
                </a:solidFill>
                <a:latin typeface="Roboto"/>
                <a:ea typeface="Roboto"/>
              </a:rPr>
              <a:t>1- F, 13</a:t>
            </a:r>
            <a:endParaRPr b="0" lang="pt-BR" sz="1400" spc="-1" strike="noStrike">
              <a:latin typeface="Arial"/>
            </a:endParaRPr>
          </a:p>
          <a:p>
            <a:pPr>
              <a:lnSpc>
                <a:spcPct val="100000"/>
              </a:lnSpc>
            </a:pPr>
            <a:r>
              <a:rPr b="0" lang="pt-BR" sz="1400" spc="-1" strike="noStrike">
                <a:solidFill>
                  <a:srgbClr val="3949ab"/>
                </a:solidFill>
                <a:latin typeface="Roboto"/>
                <a:ea typeface="Roboto"/>
              </a:rPr>
              <a:t>2- F, 25</a:t>
            </a:r>
            <a:endParaRPr b="0" lang="pt-BR" sz="1400" spc="-1" strike="noStrike">
              <a:latin typeface="Arial"/>
            </a:endParaRPr>
          </a:p>
          <a:p>
            <a:pPr>
              <a:lnSpc>
                <a:spcPct val="100000"/>
              </a:lnSpc>
            </a:pPr>
            <a:r>
              <a:rPr b="0" lang="pt-BR" sz="1400" spc="-1" strike="noStrike">
                <a:solidFill>
                  <a:srgbClr val="3949ab"/>
                </a:solidFill>
                <a:latin typeface="Roboto"/>
                <a:ea typeface="Roboto"/>
              </a:rPr>
              <a:t>3- M, 29</a:t>
            </a:r>
            <a:endParaRPr b="0" lang="pt-BR" sz="1400" spc="-1" strike="noStrike">
              <a:latin typeface="Arial"/>
            </a:endParaRPr>
          </a:p>
          <a:p>
            <a:pPr>
              <a:lnSpc>
                <a:spcPct val="100000"/>
              </a:lnSpc>
            </a:pPr>
            <a:endParaRPr b="0" lang="pt-BR" sz="1400" spc="-1" strike="noStrike">
              <a:latin typeface="Arial"/>
            </a:endParaRPr>
          </a:p>
        </p:txBody>
      </p:sp>
    </p:spTree>
  </p:cSld>
</p:sld>
</file>

<file path=ppt/slides/slide5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9" name="TextShape 1"/>
          <p:cNvSpPr txBox="1"/>
          <p:nvPr/>
        </p:nvSpPr>
        <p:spPr>
          <a:xfrm>
            <a:off x="311760" y="410040"/>
            <a:ext cx="8520120" cy="607320"/>
          </a:xfrm>
          <a:prstGeom prst="rect">
            <a:avLst/>
          </a:prstGeom>
          <a:noFill/>
          <a:ln>
            <a:noFill/>
          </a:ln>
        </p:spPr>
        <p:txBody>
          <a:bodyPr tIns="91440" bIns="91440"/>
          <a:p>
            <a:pPr>
              <a:lnSpc>
                <a:spcPct val="100000"/>
              </a:lnSpc>
            </a:pPr>
            <a:r>
              <a:rPr b="0" lang="pt-BR" sz="3000" spc="-1" strike="noStrike">
                <a:solidFill>
                  <a:srgbClr val="2a3990"/>
                </a:solidFill>
                <a:latin typeface="Roboto"/>
                <a:ea typeface="Roboto"/>
              </a:rPr>
              <a:t>Exemplo de Árvore de Decisão</a:t>
            </a:r>
            <a:endParaRPr b="0" lang="pt-BR" sz="3000" spc="-1" strike="noStrike">
              <a:solidFill>
                <a:srgbClr val="000000"/>
              </a:solidFill>
              <a:latin typeface="Arial"/>
            </a:endParaRPr>
          </a:p>
        </p:txBody>
      </p:sp>
      <p:pic>
        <p:nvPicPr>
          <p:cNvPr id="350" name="Google Shape;522;p70" descr=""/>
          <p:cNvPicPr/>
          <p:nvPr/>
        </p:nvPicPr>
        <p:blipFill>
          <a:blip r:embed="rId1"/>
          <a:stretch/>
        </p:blipFill>
        <p:spPr>
          <a:xfrm>
            <a:off x="2530800" y="1099080"/>
            <a:ext cx="3625560" cy="3600000"/>
          </a:xfrm>
          <a:prstGeom prst="rect">
            <a:avLst/>
          </a:prstGeom>
          <a:ln>
            <a:noFill/>
          </a:ln>
        </p:spPr>
      </p:pic>
      <p:sp>
        <p:nvSpPr>
          <p:cNvPr id="351" name="CustomShape 2"/>
          <p:cNvSpPr/>
          <p:nvPr/>
        </p:nvSpPr>
        <p:spPr>
          <a:xfrm>
            <a:off x="0" y="4462920"/>
            <a:ext cx="2999520" cy="392760"/>
          </a:xfrm>
          <a:prstGeom prst="rect">
            <a:avLst/>
          </a:prstGeom>
          <a:noFill/>
          <a:ln>
            <a:noFill/>
          </a:ln>
        </p:spPr>
        <p:style>
          <a:lnRef idx="0"/>
          <a:fillRef idx="0"/>
          <a:effectRef idx="0"/>
          <a:fontRef idx="minor"/>
        </p:style>
        <p:txBody>
          <a:bodyPr tIns="91440" bIns="91440"/>
          <a:p>
            <a:pPr>
              <a:lnSpc>
                <a:spcPct val="100000"/>
              </a:lnSpc>
            </a:pPr>
            <a:r>
              <a:rPr b="0" lang="pt-BR" sz="1100" spc="-1" strike="noStrike" u="sng">
                <a:solidFill>
                  <a:srgbClr val="f06292"/>
                </a:solidFill>
                <a:uFillTx/>
                <a:latin typeface="Arial"/>
                <a:ea typeface="Arial"/>
                <a:hlinkClick r:id="rId2"/>
              </a:rPr>
              <a:t>https://pt.akinator.com/game</a:t>
            </a:r>
            <a:endParaRPr b="0" lang="pt-BR" sz="1100" spc="-1" strike="noStrike">
              <a:latin typeface="Arial"/>
            </a:endParaRPr>
          </a:p>
        </p:txBody>
      </p:sp>
    </p:spTree>
  </p:cSld>
</p:sld>
</file>

<file path=ppt/slides/slide5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2" name="TextShape 1"/>
          <p:cNvSpPr txBox="1"/>
          <p:nvPr/>
        </p:nvSpPr>
        <p:spPr>
          <a:xfrm>
            <a:off x="311760" y="1725480"/>
            <a:ext cx="8520120" cy="607320"/>
          </a:xfrm>
          <a:prstGeom prst="rect">
            <a:avLst/>
          </a:prstGeom>
          <a:noFill/>
          <a:ln>
            <a:noFill/>
          </a:ln>
        </p:spPr>
        <p:txBody>
          <a:bodyPr tIns="91440" bIns="91440"/>
          <a:p>
            <a:pPr>
              <a:lnSpc>
                <a:spcPct val="100000"/>
              </a:lnSpc>
            </a:pPr>
            <a:r>
              <a:rPr b="0" lang="pt-BR" sz="3000" spc="-1" strike="noStrike">
                <a:solidFill>
                  <a:srgbClr val="2a3990"/>
                </a:solidFill>
                <a:latin typeface="Roboto"/>
                <a:ea typeface="Roboto"/>
              </a:rPr>
              <a:t>Exemplo classificação de alunos</a:t>
            </a:r>
            <a:endParaRPr b="0" lang="pt-BR" sz="3000" spc="-1" strike="noStrike">
              <a:solidFill>
                <a:srgbClr val="000000"/>
              </a:solidFill>
              <a:latin typeface="Arial"/>
            </a:endParaRPr>
          </a:p>
        </p:txBody>
      </p:sp>
    </p:spTree>
  </p:cSld>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55" name="Google Shape;119;p18" descr=""/>
          <p:cNvPicPr/>
          <p:nvPr/>
        </p:nvPicPr>
        <p:blipFill>
          <a:blip r:embed="rId1"/>
          <a:stretch/>
        </p:blipFill>
        <p:spPr>
          <a:xfrm>
            <a:off x="2745720" y="2041920"/>
            <a:ext cx="2714400" cy="2714400"/>
          </a:xfrm>
          <a:prstGeom prst="rect">
            <a:avLst/>
          </a:prstGeom>
          <a:ln>
            <a:noFill/>
          </a:ln>
        </p:spPr>
      </p:pic>
      <p:pic>
        <p:nvPicPr>
          <p:cNvPr id="156" name="Google Shape;120;p18" descr=""/>
          <p:cNvPicPr/>
          <p:nvPr/>
        </p:nvPicPr>
        <p:blipFill>
          <a:blip r:embed="rId2"/>
          <a:stretch/>
        </p:blipFill>
        <p:spPr>
          <a:xfrm>
            <a:off x="4633920" y="538560"/>
            <a:ext cx="3378240" cy="2734200"/>
          </a:xfrm>
          <a:prstGeom prst="rect">
            <a:avLst/>
          </a:prstGeom>
          <a:ln>
            <a:noFill/>
          </a:ln>
        </p:spPr>
      </p:pic>
      <p:sp>
        <p:nvSpPr>
          <p:cNvPr id="157" name="CustomShape 1"/>
          <p:cNvSpPr/>
          <p:nvPr/>
        </p:nvSpPr>
        <p:spPr>
          <a:xfrm>
            <a:off x="5048280" y="1489320"/>
            <a:ext cx="3640320" cy="358920"/>
          </a:xfrm>
          <a:prstGeom prst="rect">
            <a:avLst/>
          </a:prstGeom>
          <a:noFill/>
          <a:ln>
            <a:noFill/>
          </a:ln>
        </p:spPr>
        <p:style>
          <a:lnRef idx="0"/>
          <a:fillRef idx="0"/>
          <a:effectRef idx="0"/>
          <a:fontRef idx="minor"/>
        </p:style>
        <p:txBody>
          <a:bodyPr tIns="91440" bIns="91440"/>
          <a:p>
            <a:pPr>
              <a:lnSpc>
                <a:spcPct val="100000"/>
              </a:lnSpc>
            </a:pPr>
            <a:r>
              <a:rPr b="0" lang="pt-BR" sz="2200" spc="-1" strike="noStrike">
                <a:solidFill>
                  <a:srgbClr val="000000"/>
                </a:solidFill>
                <a:latin typeface="Arial"/>
                <a:ea typeface="Arial"/>
              </a:rPr>
              <a:t>おはようございます</a:t>
            </a:r>
            <a:endParaRPr b="0" lang="pt-BR" sz="2200" spc="-1" strike="noStrike">
              <a:latin typeface="Arial"/>
            </a:endParaRPr>
          </a:p>
        </p:txBody>
      </p:sp>
    </p:spTree>
  </p:cSld>
  <p:timing>
    <p:tnLst>
      <p:par>
        <p:cTn id="11" dur="indefinite" restart="never" nodeType="tmRoot">
          <p:childTnLst>
            <p:seq>
              <p:cTn id="12" dur="indefinite" nodeType="mainSeq"/>
              <p:prevCondLst>
                <p:cond delay="0" evt="onPrev">
                  <p:tgtEl>
                    <p:sldTgt/>
                  </p:tgtEl>
                </p:cond>
              </p:prevCondLst>
              <p:nextCondLst>
                <p:cond delay="0" evt="onNext">
                  <p:tgtEl>
                    <p:sldTgt/>
                  </p:tgtEl>
                </p:cond>
              </p:nextCondLst>
            </p:seq>
          </p:childTnLst>
        </p:cTn>
      </p:par>
    </p:tnLst>
  </p:timing>
</p:sld>
</file>

<file path=ppt/slides/slide6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3" name="CustomShape 1"/>
          <p:cNvSpPr/>
          <p:nvPr/>
        </p:nvSpPr>
        <p:spPr>
          <a:xfrm>
            <a:off x="595440" y="3890880"/>
            <a:ext cx="8548200" cy="999000"/>
          </a:xfrm>
          <a:prstGeom prst="rect">
            <a:avLst/>
          </a:prstGeom>
          <a:solidFill>
            <a:srgbClr val="ffffff"/>
          </a:solidFill>
          <a:ln>
            <a:noFill/>
          </a:ln>
        </p:spPr>
        <p:style>
          <a:lnRef idx="0"/>
          <a:fillRef idx="0"/>
          <a:effectRef idx="0"/>
          <a:fontRef idx="minor"/>
        </p:style>
      </p:sp>
      <p:pic>
        <p:nvPicPr>
          <p:cNvPr id="354" name="Google Shape;534;p72" descr=""/>
          <p:cNvPicPr/>
          <p:nvPr/>
        </p:nvPicPr>
        <p:blipFill>
          <a:blip r:embed="rId1"/>
          <a:stretch/>
        </p:blipFill>
        <p:spPr>
          <a:xfrm>
            <a:off x="2124720" y="182880"/>
            <a:ext cx="4894200" cy="4404240"/>
          </a:xfrm>
          <a:prstGeom prst="rect">
            <a:avLst/>
          </a:prstGeom>
          <a:ln>
            <a:noFill/>
          </a:ln>
        </p:spPr>
      </p:pic>
      <p:sp>
        <p:nvSpPr>
          <p:cNvPr id="355" name="CustomShape 2"/>
          <p:cNvSpPr/>
          <p:nvPr/>
        </p:nvSpPr>
        <p:spPr>
          <a:xfrm>
            <a:off x="6511680" y="4149720"/>
            <a:ext cx="4125960" cy="481320"/>
          </a:xfrm>
          <a:prstGeom prst="rect">
            <a:avLst/>
          </a:prstGeom>
          <a:noFill/>
          <a:ln>
            <a:noFill/>
          </a:ln>
        </p:spPr>
        <p:style>
          <a:lnRef idx="0"/>
          <a:fillRef idx="0"/>
          <a:effectRef idx="0"/>
          <a:fontRef idx="minor"/>
        </p:style>
        <p:txBody>
          <a:bodyPr tIns="91440" bIns="91440"/>
          <a:p>
            <a:pPr>
              <a:lnSpc>
                <a:spcPct val="100000"/>
              </a:lnSpc>
            </a:pPr>
            <a:r>
              <a:rPr b="0" lang="pt-BR" sz="1400" spc="-1" strike="noStrike">
                <a:solidFill>
                  <a:srgbClr val="ffffff"/>
                </a:solidFill>
                <a:latin typeface="Roboto"/>
                <a:ea typeface="Roboto"/>
              </a:rPr>
              <a:t>Test</a:t>
            </a:r>
            <a:endParaRPr b="0" lang="pt-BR" sz="1400" spc="-1" strike="noStrike">
              <a:latin typeface="Arial"/>
            </a:endParaRPr>
          </a:p>
        </p:txBody>
      </p:sp>
    </p:spTree>
  </p:cSld>
</p:sld>
</file>

<file path=ppt/slides/slide6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6" name="CustomShape 1"/>
          <p:cNvSpPr/>
          <p:nvPr/>
        </p:nvSpPr>
        <p:spPr>
          <a:xfrm>
            <a:off x="595440" y="3890880"/>
            <a:ext cx="8548200" cy="999000"/>
          </a:xfrm>
          <a:prstGeom prst="rect">
            <a:avLst/>
          </a:prstGeom>
          <a:solidFill>
            <a:srgbClr val="ffffff"/>
          </a:solidFill>
          <a:ln>
            <a:noFill/>
          </a:ln>
        </p:spPr>
        <p:style>
          <a:lnRef idx="0"/>
          <a:fillRef idx="0"/>
          <a:effectRef idx="0"/>
          <a:fontRef idx="minor"/>
        </p:style>
      </p:sp>
      <p:pic>
        <p:nvPicPr>
          <p:cNvPr id="357" name="Google Shape;541;p73" descr=""/>
          <p:cNvPicPr/>
          <p:nvPr/>
        </p:nvPicPr>
        <p:blipFill>
          <a:blip r:embed="rId1"/>
          <a:stretch/>
        </p:blipFill>
        <p:spPr>
          <a:xfrm>
            <a:off x="1922400" y="488520"/>
            <a:ext cx="5298840" cy="4165920"/>
          </a:xfrm>
          <a:prstGeom prst="rect">
            <a:avLst/>
          </a:prstGeom>
          <a:ln>
            <a:noFill/>
          </a:ln>
        </p:spPr>
      </p:pic>
    </p:spTree>
  </p:cSld>
</p:sld>
</file>

<file path=ppt/slides/slide6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8" name="CustomShape 1"/>
          <p:cNvSpPr/>
          <p:nvPr/>
        </p:nvSpPr>
        <p:spPr>
          <a:xfrm>
            <a:off x="595440" y="3890880"/>
            <a:ext cx="8548200" cy="999000"/>
          </a:xfrm>
          <a:prstGeom prst="rect">
            <a:avLst/>
          </a:prstGeom>
          <a:solidFill>
            <a:srgbClr val="ffffff"/>
          </a:solidFill>
          <a:ln>
            <a:noFill/>
          </a:ln>
        </p:spPr>
        <p:style>
          <a:lnRef idx="0"/>
          <a:fillRef idx="0"/>
          <a:effectRef idx="0"/>
          <a:fontRef idx="minor"/>
        </p:style>
      </p:sp>
      <p:pic>
        <p:nvPicPr>
          <p:cNvPr id="359" name="Google Shape;547;p74" descr=""/>
          <p:cNvPicPr/>
          <p:nvPr/>
        </p:nvPicPr>
        <p:blipFill>
          <a:blip r:embed="rId1"/>
          <a:stretch/>
        </p:blipFill>
        <p:spPr>
          <a:xfrm>
            <a:off x="1762200" y="250200"/>
            <a:ext cx="5619240" cy="4228200"/>
          </a:xfrm>
          <a:prstGeom prst="rect">
            <a:avLst/>
          </a:prstGeom>
          <a:ln>
            <a:noFill/>
          </a:ln>
        </p:spPr>
      </p:pic>
      <p:sp>
        <p:nvSpPr>
          <p:cNvPr id="360" name="TextShape 2"/>
          <p:cNvSpPr txBox="1"/>
          <p:nvPr/>
        </p:nvSpPr>
        <p:spPr>
          <a:xfrm>
            <a:off x="184680" y="4391280"/>
            <a:ext cx="8811000" cy="607320"/>
          </a:xfrm>
          <a:prstGeom prst="rect">
            <a:avLst/>
          </a:prstGeom>
          <a:noFill/>
          <a:ln>
            <a:noFill/>
          </a:ln>
        </p:spPr>
        <p:txBody>
          <a:bodyPr tIns="91440" bIns="91440"/>
          <a:p>
            <a:pPr algn="ctr">
              <a:lnSpc>
                <a:spcPct val="100000"/>
              </a:lnSpc>
            </a:pPr>
            <a:r>
              <a:rPr b="0" lang="pt-BR" sz="1900" spc="-1" strike="noStrike">
                <a:solidFill>
                  <a:srgbClr val="2a3990"/>
                </a:solidFill>
                <a:latin typeface="Roboto"/>
                <a:ea typeface="Roboto"/>
              </a:rPr>
              <a:t>Uma linha vertical separa melhor os dados</a:t>
            </a:r>
            <a:endParaRPr b="0" lang="pt-BR" sz="1900" spc="-1" strike="noStrike">
              <a:solidFill>
                <a:srgbClr val="000000"/>
              </a:solidFill>
              <a:latin typeface="Arial"/>
            </a:endParaRPr>
          </a:p>
        </p:txBody>
      </p:sp>
    </p:spTree>
  </p:cSld>
</p:sld>
</file>

<file path=ppt/slides/slide6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1" name="CustomShape 1"/>
          <p:cNvSpPr/>
          <p:nvPr/>
        </p:nvSpPr>
        <p:spPr>
          <a:xfrm>
            <a:off x="595440" y="3890880"/>
            <a:ext cx="8548200" cy="999000"/>
          </a:xfrm>
          <a:prstGeom prst="rect">
            <a:avLst/>
          </a:prstGeom>
          <a:solidFill>
            <a:srgbClr val="ffffff"/>
          </a:solidFill>
          <a:ln>
            <a:noFill/>
          </a:ln>
        </p:spPr>
        <p:style>
          <a:lnRef idx="0"/>
          <a:fillRef idx="0"/>
          <a:effectRef idx="0"/>
          <a:fontRef idx="minor"/>
        </p:style>
      </p:sp>
      <p:pic>
        <p:nvPicPr>
          <p:cNvPr id="362" name="Google Shape;554;p75" descr=""/>
          <p:cNvPicPr/>
          <p:nvPr/>
        </p:nvPicPr>
        <p:blipFill>
          <a:blip r:embed="rId1"/>
          <a:stretch/>
        </p:blipFill>
        <p:spPr>
          <a:xfrm>
            <a:off x="152280" y="152280"/>
            <a:ext cx="8838720" cy="3954600"/>
          </a:xfrm>
          <a:prstGeom prst="rect">
            <a:avLst/>
          </a:prstGeom>
          <a:ln>
            <a:noFill/>
          </a:ln>
        </p:spPr>
      </p:pic>
    </p:spTree>
  </p:cSld>
</p:sld>
</file>

<file path=ppt/slides/slide6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3" name="TextShape 1"/>
          <p:cNvSpPr txBox="1"/>
          <p:nvPr/>
        </p:nvSpPr>
        <p:spPr>
          <a:xfrm>
            <a:off x="311760" y="410040"/>
            <a:ext cx="8520120" cy="607320"/>
          </a:xfrm>
          <a:prstGeom prst="rect">
            <a:avLst/>
          </a:prstGeom>
          <a:noFill/>
          <a:ln>
            <a:noFill/>
          </a:ln>
        </p:spPr>
        <p:txBody>
          <a:bodyPr tIns="91440" bIns="91440"/>
          <a:p>
            <a:endParaRPr b="0" lang="pt-BR" sz="1400" spc="-1" strike="noStrike">
              <a:solidFill>
                <a:srgbClr val="000000"/>
              </a:solidFill>
              <a:latin typeface="Arial"/>
            </a:endParaRPr>
          </a:p>
        </p:txBody>
      </p:sp>
      <p:sp>
        <p:nvSpPr>
          <p:cNvPr id="364" name="TextShape 2"/>
          <p:cNvSpPr txBox="1"/>
          <p:nvPr/>
        </p:nvSpPr>
        <p:spPr>
          <a:xfrm>
            <a:off x="311760" y="1229760"/>
            <a:ext cx="8520120" cy="3338640"/>
          </a:xfrm>
          <a:prstGeom prst="rect">
            <a:avLst/>
          </a:prstGeom>
          <a:noFill/>
          <a:ln>
            <a:noFill/>
          </a:ln>
        </p:spPr>
        <p:txBody>
          <a:bodyPr tIns="91440" bIns="91440"/>
          <a:p>
            <a:endParaRPr b="0" lang="pt-BR" sz="1400" spc="-1" strike="noStrike">
              <a:solidFill>
                <a:srgbClr val="000000"/>
              </a:solidFill>
              <a:latin typeface="Arial"/>
            </a:endParaRPr>
          </a:p>
        </p:txBody>
      </p:sp>
      <p:sp>
        <p:nvSpPr>
          <p:cNvPr id="365" name="CustomShape 3"/>
          <p:cNvSpPr/>
          <p:nvPr/>
        </p:nvSpPr>
        <p:spPr>
          <a:xfrm>
            <a:off x="595440" y="3890880"/>
            <a:ext cx="8548200" cy="999000"/>
          </a:xfrm>
          <a:prstGeom prst="rect">
            <a:avLst/>
          </a:prstGeom>
          <a:solidFill>
            <a:srgbClr val="ffffff"/>
          </a:solidFill>
          <a:ln>
            <a:noFill/>
          </a:ln>
        </p:spPr>
        <p:style>
          <a:lnRef idx="0"/>
          <a:fillRef idx="0"/>
          <a:effectRef idx="0"/>
          <a:fontRef idx="minor"/>
        </p:style>
      </p:sp>
      <p:pic>
        <p:nvPicPr>
          <p:cNvPr id="366" name="Google Shape;562;p76" descr=""/>
          <p:cNvPicPr/>
          <p:nvPr/>
        </p:nvPicPr>
        <p:blipFill>
          <a:blip r:embed="rId1"/>
          <a:stretch/>
        </p:blipFill>
        <p:spPr>
          <a:xfrm>
            <a:off x="-73800" y="164880"/>
            <a:ext cx="9143640" cy="4303800"/>
          </a:xfrm>
          <a:prstGeom prst="rect">
            <a:avLst/>
          </a:prstGeom>
          <a:ln>
            <a:noFill/>
          </a:ln>
        </p:spPr>
      </p:pic>
    </p:spTree>
  </p:cSld>
</p:sld>
</file>

<file path=ppt/slides/slide6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7" name="TextShape 1"/>
          <p:cNvSpPr txBox="1"/>
          <p:nvPr/>
        </p:nvSpPr>
        <p:spPr>
          <a:xfrm>
            <a:off x="311760" y="410040"/>
            <a:ext cx="8520120" cy="607320"/>
          </a:xfrm>
          <a:prstGeom prst="rect">
            <a:avLst/>
          </a:prstGeom>
          <a:noFill/>
          <a:ln>
            <a:noFill/>
          </a:ln>
        </p:spPr>
        <p:txBody>
          <a:bodyPr tIns="91440" bIns="91440"/>
          <a:p>
            <a:endParaRPr b="0" lang="pt-BR" sz="1400" spc="-1" strike="noStrike">
              <a:solidFill>
                <a:srgbClr val="000000"/>
              </a:solidFill>
              <a:latin typeface="Arial"/>
            </a:endParaRPr>
          </a:p>
        </p:txBody>
      </p:sp>
      <p:sp>
        <p:nvSpPr>
          <p:cNvPr id="368" name="TextShape 2"/>
          <p:cNvSpPr txBox="1"/>
          <p:nvPr/>
        </p:nvSpPr>
        <p:spPr>
          <a:xfrm>
            <a:off x="311760" y="1229760"/>
            <a:ext cx="8520120" cy="3338640"/>
          </a:xfrm>
          <a:prstGeom prst="rect">
            <a:avLst/>
          </a:prstGeom>
          <a:noFill/>
          <a:ln>
            <a:noFill/>
          </a:ln>
        </p:spPr>
        <p:txBody>
          <a:bodyPr tIns="91440" bIns="91440"/>
          <a:p>
            <a:endParaRPr b="0" lang="pt-BR" sz="1400" spc="-1" strike="noStrike">
              <a:solidFill>
                <a:srgbClr val="000000"/>
              </a:solidFill>
              <a:latin typeface="Arial"/>
            </a:endParaRPr>
          </a:p>
        </p:txBody>
      </p:sp>
      <p:sp>
        <p:nvSpPr>
          <p:cNvPr id="369" name="CustomShape 3"/>
          <p:cNvSpPr/>
          <p:nvPr/>
        </p:nvSpPr>
        <p:spPr>
          <a:xfrm>
            <a:off x="595440" y="3890880"/>
            <a:ext cx="8548200" cy="999000"/>
          </a:xfrm>
          <a:prstGeom prst="rect">
            <a:avLst/>
          </a:prstGeom>
          <a:solidFill>
            <a:srgbClr val="ffffff"/>
          </a:solidFill>
          <a:ln>
            <a:noFill/>
          </a:ln>
        </p:spPr>
        <p:style>
          <a:lnRef idx="0"/>
          <a:fillRef idx="0"/>
          <a:effectRef idx="0"/>
          <a:fontRef idx="minor"/>
        </p:style>
      </p:sp>
      <p:pic>
        <p:nvPicPr>
          <p:cNvPr id="370" name="Google Shape;570;p77" descr=""/>
          <p:cNvPicPr/>
          <p:nvPr/>
        </p:nvPicPr>
        <p:blipFill>
          <a:blip r:embed="rId1"/>
          <a:stretch/>
        </p:blipFill>
        <p:spPr>
          <a:xfrm>
            <a:off x="311760" y="410040"/>
            <a:ext cx="8647200" cy="4211640"/>
          </a:xfrm>
          <a:prstGeom prst="rect">
            <a:avLst/>
          </a:prstGeom>
          <a:ln>
            <a:noFill/>
          </a:ln>
        </p:spPr>
      </p:pic>
    </p:spTree>
  </p:cSld>
</p:sld>
</file>

<file path=ppt/slides/slide6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1" name="TextShape 1"/>
          <p:cNvSpPr txBox="1"/>
          <p:nvPr/>
        </p:nvSpPr>
        <p:spPr>
          <a:xfrm>
            <a:off x="311760" y="410040"/>
            <a:ext cx="8520120" cy="607320"/>
          </a:xfrm>
          <a:prstGeom prst="rect">
            <a:avLst/>
          </a:prstGeom>
          <a:noFill/>
          <a:ln>
            <a:noFill/>
          </a:ln>
        </p:spPr>
        <p:txBody>
          <a:bodyPr tIns="91440" bIns="91440"/>
          <a:p>
            <a:endParaRPr b="0" lang="pt-BR" sz="1400" spc="-1" strike="noStrike">
              <a:solidFill>
                <a:srgbClr val="000000"/>
              </a:solidFill>
              <a:latin typeface="Arial"/>
            </a:endParaRPr>
          </a:p>
        </p:txBody>
      </p:sp>
      <p:sp>
        <p:nvSpPr>
          <p:cNvPr id="372" name="TextShape 2"/>
          <p:cNvSpPr txBox="1"/>
          <p:nvPr/>
        </p:nvSpPr>
        <p:spPr>
          <a:xfrm>
            <a:off x="311760" y="1229760"/>
            <a:ext cx="8520120" cy="3338640"/>
          </a:xfrm>
          <a:prstGeom prst="rect">
            <a:avLst/>
          </a:prstGeom>
          <a:noFill/>
          <a:ln>
            <a:noFill/>
          </a:ln>
        </p:spPr>
        <p:txBody>
          <a:bodyPr tIns="91440" bIns="91440"/>
          <a:p>
            <a:endParaRPr b="0" lang="pt-BR" sz="1400" spc="-1" strike="noStrike">
              <a:solidFill>
                <a:srgbClr val="000000"/>
              </a:solidFill>
              <a:latin typeface="Arial"/>
            </a:endParaRPr>
          </a:p>
        </p:txBody>
      </p:sp>
      <p:sp>
        <p:nvSpPr>
          <p:cNvPr id="373" name="CustomShape 3"/>
          <p:cNvSpPr/>
          <p:nvPr/>
        </p:nvSpPr>
        <p:spPr>
          <a:xfrm>
            <a:off x="595440" y="3890880"/>
            <a:ext cx="8548200" cy="999000"/>
          </a:xfrm>
          <a:prstGeom prst="rect">
            <a:avLst/>
          </a:prstGeom>
          <a:solidFill>
            <a:srgbClr val="ffffff"/>
          </a:solidFill>
          <a:ln>
            <a:noFill/>
          </a:ln>
        </p:spPr>
        <p:style>
          <a:lnRef idx="0"/>
          <a:fillRef idx="0"/>
          <a:effectRef idx="0"/>
          <a:fontRef idx="minor"/>
        </p:style>
      </p:sp>
      <p:pic>
        <p:nvPicPr>
          <p:cNvPr id="374" name="Google Shape;578;p78" descr=""/>
          <p:cNvPicPr/>
          <p:nvPr/>
        </p:nvPicPr>
        <p:blipFill>
          <a:blip r:embed="rId1"/>
          <a:stretch/>
        </p:blipFill>
        <p:spPr>
          <a:xfrm>
            <a:off x="235080" y="410040"/>
            <a:ext cx="8673480" cy="3775680"/>
          </a:xfrm>
          <a:prstGeom prst="rect">
            <a:avLst/>
          </a:prstGeom>
          <a:ln>
            <a:noFill/>
          </a:ln>
        </p:spPr>
      </p:pic>
    </p:spTree>
  </p:cSld>
</p:sld>
</file>

<file path=ppt/slides/slide6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5" name="TextShape 1"/>
          <p:cNvSpPr txBox="1"/>
          <p:nvPr/>
        </p:nvSpPr>
        <p:spPr>
          <a:xfrm>
            <a:off x="198000" y="1785960"/>
            <a:ext cx="8747280" cy="607320"/>
          </a:xfrm>
          <a:prstGeom prst="rect">
            <a:avLst/>
          </a:prstGeom>
          <a:noFill/>
          <a:ln>
            <a:noFill/>
          </a:ln>
        </p:spPr>
        <p:txBody>
          <a:bodyPr tIns="91440" bIns="91440"/>
          <a:p>
            <a:pPr>
              <a:lnSpc>
                <a:spcPct val="100000"/>
              </a:lnSpc>
            </a:pPr>
            <a:r>
              <a:rPr b="0" lang="pt-BR" sz="3000" spc="-1" strike="noStrike">
                <a:solidFill>
                  <a:srgbClr val="2a3990"/>
                </a:solidFill>
                <a:latin typeface="Roboto"/>
                <a:ea typeface="Roboto"/>
              </a:rPr>
              <a:t>Como fazer a máquina aprender?</a:t>
            </a:r>
            <a:br/>
            <a:r>
              <a:rPr b="0" lang="pt-BR" sz="3000" spc="-1" strike="noStrike">
                <a:solidFill>
                  <a:srgbClr val="666666"/>
                </a:solidFill>
                <a:latin typeface="Roboto"/>
                <a:ea typeface="Roboto"/>
              </a:rPr>
              <a:t>Escolher e treinar modelos a partir de dados</a:t>
            </a:r>
            <a:endParaRPr b="0" lang="pt-BR" sz="3000" spc="-1" strike="noStrike">
              <a:solidFill>
                <a:srgbClr val="000000"/>
              </a:solidFill>
              <a:latin typeface="Arial"/>
            </a:endParaRPr>
          </a:p>
        </p:txBody>
      </p:sp>
    </p:spTree>
  </p:cSld>
</p:sld>
</file>

<file path=ppt/slides/slide6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6" name="TextShape 1"/>
          <p:cNvSpPr txBox="1"/>
          <p:nvPr/>
        </p:nvSpPr>
        <p:spPr>
          <a:xfrm>
            <a:off x="198000" y="1785960"/>
            <a:ext cx="8747280" cy="607320"/>
          </a:xfrm>
          <a:prstGeom prst="rect">
            <a:avLst/>
          </a:prstGeom>
          <a:noFill/>
          <a:ln>
            <a:noFill/>
          </a:ln>
        </p:spPr>
        <p:txBody>
          <a:bodyPr tIns="91440" bIns="91440"/>
          <a:p>
            <a:pPr>
              <a:lnSpc>
                <a:spcPct val="100000"/>
              </a:lnSpc>
            </a:pPr>
            <a:r>
              <a:rPr b="0" lang="pt-BR" sz="3000" spc="-1" strike="noStrike">
                <a:solidFill>
                  <a:srgbClr val="2a3990"/>
                </a:solidFill>
                <a:latin typeface="Roboto"/>
                <a:ea typeface="Roboto"/>
              </a:rPr>
              <a:t>Como sei que meu modelo foi treinado corretamente?</a:t>
            </a:r>
            <a:endParaRPr b="0" lang="pt-BR" sz="3000" spc="-1" strike="noStrike">
              <a:solidFill>
                <a:srgbClr val="000000"/>
              </a:solidFill>
              <a:latin typeface="Arial"/>
            </a:endParaRPr>
          </a:p>
        </p:txBody>
      </p:sp>
    </p:spTree>
  </p:cSld>
</p:sld>
</file>

<file path=ppt/slides/slide6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7" name="TextShape 1"/>
          <p:cNvSpPr txBox="1"/>
          <p:nvPr/>
        </p:nvSpPr>
        <p:spPr>
          <a:xfrm>
            <a:off x="198000" y="1785960"/>
            <a:ext cx="8747280" cy="607320"/>
          </a:xfrm>
          <a:prstGeom prst="rect">
            <a:avLst/>
          </a:prstGeom>
          <a:noFill/>
          <a:ln>
            <a:noFill/>
          </a:ln>
        </p:spPr>
        <p:txBody>
          <a:bodyPr tIns="91440" bIns="91440"/>
          <a:p>
            <a:pPr>
              <a:lnSpc>
                <a:spcPct val="100000"/>
              </a:lnSpc>
            </a:pPr>
            <a:r>
              <a:rPr b="0" lang="pt-BR" sz="3000" spc="-1" strike="noStrike">
                <a:solidFill>
                  <a:srgbClr val="2a3990"/>
                </a:solidFill>
                <a:latin typeface="Roboto"/>
                <a:ea typeface="Roboto"/>
              </a:rPr>
              <a:t>Como sei que meu modelo foi treinado corretamente?</a:t>
            </a:r>
            <a:br/>
            <a:r>
              <a:rPr b="0" lang="pt-BR" sz="3000" spc="-1" strike="noStrike">
                <a:solidFill>
                  <a:srgbClr val="666666"/>
                </a:solidFill>
                <a:latin typeface="Roboto"/>
                <a:ea typeface="Roboto"/>
              </a:rPr>
              <a:t>Divisão entre dados de treinamento e de teste</a:t>
            </a:r>
            <a:endParaRPr b="0" lang="pt-BR" sz="3000" spc="-1" strike="noStrike">
              <a:solidFill>
                <a:srgbClr val="000000"/>
              </a:solidFill>
              <a:latin typeface="Arial"/>
            </a:endParaRPr>
          </a:p>
        </p:txBody>
      </p:sp>
    </p:spTree>
  </p:cSld>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58" name="Google Shape;126;p19" descr=""/>
          <p:cNvPicPr/>
          <p:nvPr/>
        </p:nvPicPr>
        <p:blipFill>
          <a:blip r:embed="rId1"/>
          <a:stretch/>
        </p:blipFill>
        <p:spPr>
          <a:xfrm>
            <a:off x="-205200" y="-463320"/>
            <a:ext cx="9554400" cy="5606640"/>
          </a:xfrm>
          <a:prstGeom prst="rect">
            <a:avLst/>
          </a:prstGeom>
          <a:ln>
            <a:noFill/>
          </a:ln>
        </p:spPr>
      </p:pic>
    </p:spTree>
  </p:cSld>
  <p:timing>
    <p:tnLst>
      <p:par>
        <p:cTn id="13" dur="indefinite" restart="never" nodeType="tmRoot">
          <p:childTnLst>
            <p:seq>
              <p:cTn id="14" dur="indefinite" nodeType="mainSeq"/>
              <p:prevCondLst>
                <p:cond delay="0" evt="onPrev">
                  <p:tgtEl>
                    <p:sldTgt/>
                  </p:tgtEl>
                </p:cond>
              </p:prevCondLst>
              <p:nextCondLst>
                <p:cond delay="0" evt="onNext">
                  <p:tgtEl>
                    <p:sldTgt/>
                  </p:tgtEl>
                </p:cond>
              </p:nextCondLst>
            </p:seq>
          </p:childTnLst>
        </p:cTn>
      </p:par>
    </p:tnLst>
  </p:timing>
</p:sld>
</file>

<file path=ppt/slides/slide7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8" name="TextShape 1"/>
          <p:cNvSpPr txBox="1"/>
          <p:nvPr/>
        </p:nvSpPr>
        <p:spPr>
          <a:xfrm>
            <a:off x="921240" y="1658880"/>
            <a:ext cx="8520120" cy="607320"/>
          </a:xfrm>
          <a:prstGeom prst="rect">
            <a:avLst/>
          </a:prstGeom>
          <a:noFill/>
          <a:ln>
            <a:noFill/>
          </a:ln>
        </p:spPr>
        <p:txBody>
          <a:bodyPr tIns="91440" bIns="91440"/>
          <a:p>
            <a:pPr>
              <a:lnSpc>
                <a:spcPct val="100000"/>
              </a:lnSpc>
            </a:pPr>
            <a:r>
              <a:rPr b="0" lang="pt-BR" sz="2000" spc="-1" strike="noStrike">
                <a:solidFill>
                  <a:srgbClr val="1155cc"/>
                </a:solidFill>
                <a:latin typeface="Roboto"/>
                <a:ea typeface="Roboto"/>
              </a:rPr>
              <a:t>Treinamento</a:t>
            </a:r>
            <a:endParaRPr b="0" lang="pt-BR" sz="2000" spc="-1" strike="noStrike">
              <a:solidFill>
                <a:srgbClr val="000000"/>
              </a:solidFill>
              <a:latin typeface="Arial"/>
            </a:endParaRPr>
          </a:p>
        </p:txBody>
      </p:sp>
      <p:sp>
        <p:nvSpPr>
          <p:cNvPr id="379" name="CustomShape 2"/>
          <p:cNvSpPr/>
          <p:nvPr/>
        </p:nvSpPr>
        <p:spPr>
          <a:xfrm>
            <a:off x="595440" y="3890880"/>
            <a:ext cx="8548200" cy="999000"/>
          </a:xfrm>
          <a:prstGeom prst="rect">
            <a:avLst/>
          </a:prstGeom>
          <a:solidFill>
            <a:srgbClr val="ffffff"/>
          </a:solidFill>
          <a:ln>
            <a:noFill/>
          </a:ln>
        </p:spPr>
        <p:style>
          <a:lnRef idx="0"/>
          <a:fillRef idx="0"/>
          <a:effectRef idx="0"/>
          <a:fontRef idx="minor"/>
        </p:style>
      </p:sp>
      <p:pic>
        <p:nvPicPr>
          <p:cNvPr id="380" name="Google Shape;600;p82" descr=""/>
          <p:cNvPicPr/>
          <p:nvPr/>
        </p:nvPicPr>
        <p:blipFill>
          <a:blip r:embed="rId1"/>
          <a:stretch/>
        </p:blipFill>
        <p:spPr>
          <a:xfrm>
            <a:off x="2802600" y="0"/>
            <a:ext cx="3793320" cy="4889880"/>
          </a:xfrm>
          <a:prstGeom prst="rect">
            <a:avLst/>
          </a:prstGeom>
          <a:ln>
            <a:noFill/>
          </a:ln>
        </p:spPr>
      </p:pic>
      <p:sp>
        <p:nvSpPr>
          <p:cNvPr id="381" name="CustomShape 3"/>
          <p:cNvSpPr/>
          <p:nvPr/>
        </p:nvSpPr>
        <p:spPr>
          <a:xfrm>
            <a:off x="996120" y="4018680"/>
            <a:ext cx="2999520" cy="2999520"/>
          </a:xfrm>
          <a:prstGeom prst="rect">
            <a:avLst/>
          </a:prstGeom>
          <a:noFill/>
          <a:ln>
            <a:noFill/>
          </a:ln>
        </p:spPr>
        <p:style>
          <a:lnRef idx="0"/>
          <a:fillRef idx="0"/>
          <a:effectRef idx="0"/>
          <a:fontRef idx="minor"/>
        </p:style>
        <p:txBody>
          <a:bodyPr tIns="91440" bIns="91440"/>
          <a:p>
            <a:pPr>
              <a:lnSpc>
                <a:spcPct val="100000"/>
              </a:lnSpc>
            </a:pPr>
            <a:r>
              <a:rPr b="0" lang="pt-BR" sz="2000" spc="-1" strike="noStrike">
                <a:solidFill>
                  <a:srgbClr val="6aa84f"/>
                </a:solidFill>
                <a:latin typeface="Roboto"/>
                <a:ea typeface="Roboto"/>
              </a:rPr>
              <a:t>Teste</a:t>
            </a:r>
            <a:endParaRPr b="0" lang="pt-BR" sz="2000" spc="-1" strike="noStrike">
              <a:latin typeface="Arial"/>
            </a:endParaRPr>
          </a:p>
        </p:txBody>
      </p:sp>
      <p:sp>
        <p:nvSpPr>
          <p:cNvPr id="382" name="TextShape 4"/>
          <p:cNvSpPr txBox="1"/>
          <p:nvPr/>
        </p:nvSpPr>
        <p:spPr>
          <a:xfrm>
            <a:off x="234000" y="82440"/>
            <a:ext cx="8520120" cy="607320"/>
          </a:xfrm>
          <a:prstGeom prst="rect">
            <a:avLst/>
          </a:prstGeom>
          <a:noFill/>
          <a:ln>
            <a:noFill/>
          </a:ln>
        </p:spPr>
        <p:txBody>
          <a:bodyPr tIns="91440" bIns="91440"/>
          <a:p>
            <a:pPr>
              <a:lnSpc>
                <a:spcPct val="100000"/>
              </a:lnSpc>
            </a:pPr>
            <a:r>
              <a:rPr b="0" lang="pt-BR" sz="3000" spc="-1" strike="noStrike">
                <a:solidFill>
                  <a:srgbClr val="2a3990"/>
                </a:solidFill>
                <a:latin typeface="Roboto"/>
                <a:ea typeface="Roboto"/>
              </a:rPr>
              <a:t>Dados</a:t>
            </a:r>
            <a:endParaRPr b="0" lang="pt-BR" sz="3000" spc="-1" strike="noStrike">
              <a:solidFill>
                <a:srgbClr val="000000"/>
              </a:solidFill>
              <a:latin typeface="Arial"/>
            </a:endParaRPr>
          </a:p>
        </p:txBody>
      </p:sp>
    </p:spTree>
  </p:cSld>
</p:sld>
</file>

<file path=ppt/slides/slide7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3" name="CustomShape 1"/>
          <p:cNvSpPr/>
          <p:nvPr/>
        </p:nvSpPr>
        <p:spPr>
          <a:xfrm>
            <a:off x="6105600" y="243720"/>
            <a:ext cx="1530360" cy="1031400"/>
          </a:xfrm>
          <a:prstGeom prst="rect">
            <a:avLst/>
          </a:prstGeom>
          <a:noFill/>
          <a:ln w="38160">
            <a:solidFill>
              <a:schemeClr val="dk1"/>
            </a:solidFill>
            <a:round/>
          </a:ln>
        </p:spPr>
        <p:style>
          <a:lnRef idx="0"/>
          <a:fillRef idx="0"/>
          <a:effectRef idx="0"/>
          <a:fontRef idx="minor"/>
        </p:style>
      </p:sp>
      <p:sp>
        <p:nvSpPr>
          <p:cNvPr id="384" name="CustomShape 2"/>
          <p:cNvSpPr/>
          <p:nvPr/>
        </p:nvSpPr>
        <p:spPr>
          <a:xfrm>
            <a:off x="510480" y="3869280"/>
            <a:ext cx="8548200" cy="999000"/>
          </a:xfrm>
          <a:prstGeom prst="rect">
            <a:avLst/>
          </a:prstGeom>
          <a:solidFill>
            <a:srgbClr val="ffffff"/>
          </a:solidFill>
          <a:ln>
            <a:noFill/>
          </a:ln>
        </p:spPr>
        <p:style>
          <a:lnRef idx="0"/>
          <a:fillRef idx="0"/>
          <a:effectRef idx="0"/>
          <a:fontRef idx="minor"/>
        </p:style>
      </p:sp>
      <p:pic>
        <p:nvPicPr>
          <p:cNvPr id="385" name="Google Shape;609;p83" descr=""/>
          <p:cNvPicPr/>
          <p:nvPr/>
        </p:nvPicPr>
        <p:blipFill>
          <a:blip r:embed="rId1"/>
          <a:stretch/>
        </p:blipFill>
        <p:spPr>
          <a:xfrm>
            <a:off x="66600" y="1633320"/>
            <a:ext cx="2106000" cy="1618920"/>
          </a:xfrm>
          <a:prstGeom prst="rect">
            <a:avLst/>
          </a:prstGeom>
          <a:ln>
            <a:noFill/>
          </a:ln>
        </p:spPr>
      </p:pic>
      <p:sp>
        <p:nvSpPr>
          <p:cNvPr id="386" name="CustomShape 3"/>
          <p:cNvSpPr/>
          <p:nvPr/>
        </p:nvSpPr>
        <p:spPr>
          <a:xfrm>
            <a:off x="109080" y="3252960"/>
            <a:ext cx="1882080" cy="338400"/>
          </a:xfrm>
          <a:prstGeom prst="rect">
            <a:avLst/>
          </a:prstGeom>
          <a:noFill/>
          <a:ln>
            <a:noFill/>
          </a:ln>
        </p:spPr>
        <p:style>
          <a:lnRef idx="0"/>
          <a:fillRef idx="0"/>
          <a:effectRef idx="0"/>
          <a:fontRef idx="minor"/>
        </p:style>
        <p:txBody>
          <a:bodyPr tIns="91440" bIns="91440"/>
          <a:p>
            <a:pPr>
              <a:lnSpc>
                <a:spcPct val="100000"/>
              </a:lnSpc>
            </a:pPr>
            <a:r>
              <a:rPr b="0" lang="pt-BR" sz="1400" spc="-1" strike="noStrike">
                <a:solidFill>
                  <a:srgbClr val="3949ab"/>
                </a:solidFill>
                <a:latin typeface="Roboto"/>
                <a:ea typeface="Roboto"/>
              </a:rPr>
              <a:t>Dados</a:t>
            </a:r>
            <a:r>
              <a:rPr b="0" lang="pt-BR" sz="1400" spc="-1" strike="noStrike">
                <a:solidFill>
                  <a:srgbClr val="000000"/>
                </a:solidFill>
                <a:latin typeface="Roboto"/>
                <a:ea typeface="Roboto"/>
              </a:rPr>
              <a:t> e </a:t>
            </a:r>
            <a:r>
              <a:rPr b="0" lang="pt-BR" sz="1400" spc="-1" strike="noStrike">
                <a:solidFill>
                  <a:srgbClr val="9c254d"/>
                </a:solidFill>
                <a:latin typeface="Roboto"/>
                <a:ea typeface="Roboto"/>
              </a:rPr>
              <a:t>respostas</a:t>
            </a:r>
            <a:endParaRPr b="0" lang="pt-BR" sz="1400" spc="-1" strike="noStrike">
              <a:latin typeface="Arial"/>
            </a:endParaRPr>
          </a:p>
        </p:txBody>
      </p:sp>
      <p:sp>
        <p:nvSpPr>
          <p:cNvPr id="387" name="CustomShape 4"/>
          <p:cNvSpPr/>
          <p:nvPr/>
        </p:nvSpPr>
        <p:spPr>
          <a:xfrm>
            <a:off x="155160" y="1897920"/>
            <a:ext cx="1283760" cy="1283760"/>
          </a:xfrm>
          <a:prstGeom prst="rect">
            <a:avLst/>
          </a:prstGeom>
          <a:noFill/>
          <a:ln w="38160">
            <a:solidFill>
              <a:schemeClr val="dk1"/>
            </a:solidFill>
            <a:round/>
          </a:ln>
        </p:spPr>
        <p:style>
          <a:lnRef idx="0"/>
          <a:fillRef idx="0"/>
          <a:effectRef idx="0"/>
          <a:fontRef idx="minor"/>
        </p:style>
      </p:sp>
      <p:sp>
        <p:nvSpPr>
          <p:cNvPr id="388" name="CustomShape 5"/>
          <p:cNvSpPr/>
          <p:nvPr/>
        </p:nvSpPr>
        <p:spPr>
          <a:xfrm>
            <a:off x="1485720" y="1897920"/>
            <a:ext cx="595080" cy="1283760"/>
          </a:xfrm>
          <a:prstGeom prst="rect">
            <a:avLst/>
          </a:prstGeom>
          <a:noFill/>
          <a:ln w="38160">
            <a:solidFill>
              <a:schemeClr val="accent4"/>
            </a:solidFill>
            <a:round/>
          </a:ln>
        </p:spPr>
        <p:style>
          <a:lnRef idx="0"/>
          <a:fillRef idx="0"/>
          <a:effectRef idx="0"/>
          <a:fontRef idx="minor"/>
        </p:style>
      </p:sp>
      <p:sp>
        <p:nvSpPr>
          <p:cNvPr id="389" name="CustomShape 6"/>
          <p:cNvSpPr/>
          <p:nvPr/>
        </p:nvSpPr>
        <p:spPr>
          <a:xfrm>
            <a:off x="2215440" y="2539800"/>
            <a:ext cx="345240" cy="360"/>
          </a:xfrm>
          <a:custGeom>
            <a:avLst/>
            <a:gdLst/>
            <a:ahLst/>
            <a:rect l="l" t="t" r="r" b="b"/>
            <a:pathLst>
              <a:path w="21600" h="21600">
                <a:moveTo>
                  <a:pt x="0" y="0"/>
                </a:moveTo>
                <a:lnTo>
                  <a:pt x="21600" y="21600"/>
                </a:lnTo>
              </a:path>
            </a:pathLst>
          </a:custGeom>
          <a:noFill/>
          <a:ln w="9360">
            <a:solidFill>
              <a:schemeClr val="dk2"/>
            </a:solidFill>
            <a:round/>
            <a:tailEnd len="med" type="triangle" w="med"/>
          </a:ln>
        </p:spPr>
        <p:style>
          <a:lnRef idx="0"/>
          <a:fillRef idx="0"/>
          <a:effectRef idx="0"/>
          <a:fontRef idx="minor"/>
        </p:style>
      </p:sp>
      <p:pic>
        <p:nvPicPr>
          <p:cNvPr id="390" name="Google Shape;614;p83" descr=""/>
          <p:cNvPicPr/>
          <p:nvPr/>
        </p:nvPicPr>
        <p:blipFill>
          <a:blip r:embed="rId2"/>
          <a:stretch/>
        </p:blipFill>
        <p:spPr>
          <a:xfrm>
            <a:off x="2603160" y="1761840"/>
            <a:ext cx="1451520" cy="1451520"/>
          </a:xfrm>
          <a:prstGeom prst="rect">
            <a:avLst/>
          </a:prstGeom>
          <a:ln>
            <a:noFill/>
          </a:ln>
        </p:spPr>
      </p:pic>
      <p:sp>
        <p:nvSpPr>
          <p:cNvPr id="391" name="CustomShape 7"/>
          <p:cNvSpPr/>
          <p:nvPr/>
        </p:nvSpPr>
        <p:spPr>
          <a:xfrm>
            <a:off x="2431800" y="3252960"/>
            <a:ext cx="1794240" cy="338400"/>
          </a:xfrm>
          <a:prstGeom prst="rect">
            <a:avLst/>
          </a:prstGeom>
          <a:noFill/>
          <a:ln>
            <a:noFill/>
          </a:ln>
        </p:spPr>
        <p:style>
          <a:lnRef idx="0"/>
          <a:fillRef idx="0"/>
          <a:effectRef idx="0"/>
          <a:fontRef idx="minor"/>
        </p:style>
        <p:txBody>
          <a:bodyPr tIns="91440" bIns="91440"/>
          <a:p>
            <a:pPr algn="ctr">
              <a:lnSpc>
                <a:spcPct val="100000"/>
              </a:lnSpc>
            </a:pPr>
            <a:r>
              <a:rPr b="0" lang="pt-BR" sz="1400" spc="-1" strike="noStrike">
                <a:solidFill>
                  <a:srgbClr val="3949ab"/>
                </a:solidFill>
                <a:latin typeface="Roboto"/>
                <a:ea typeface="Roboto"/>
              </a:rPr>
              <a:t>Modelo</a:t>
            </a:r>
            <a:endParaRPr b="0" lang="pt-BR" sz="1400" spc="-1" strike="noStrike">
              <a:latin typeface="Arial"/>
            </a:endParaRPr>
          </a:p>
        </p:txBody>
      </p:sp>
      <p:pic>
        <p:nvPicPr>
          <p:cNvPr id="392" name="Google Shape;616;p83" descr=""/>
          <p:cNvPicPr/>
          <p:nvPr/>
        </p:nvPicPr>
        <p:blipFill>
          <a:blip r:embed="rId3"/>
          <a:stretch/>
        </p:blipFill>
        <p:spPr>
          <a:xfrm>
            <a:off x="4369680" y="1677960"/>
            <a:ext cx="1618920" cy="1618920"/>
          </a:xfrm>
          <a:prstGeom prst="rect">
            <a:avLst/>
          </a:prstGeom>
          <a:ln>
            <a:noFill/>
          </a:ln>
        </p:spPr>
      </p:pic>
      <p:sp>
        <p:nvSpPr>
          <p:cNvPr id="393" name="CustomShape 8"/>
          <p:cNvSpPr/>
          <p:nvPr/>
        </p:nvSpPr>
        <p:spPr>
          <a:xfrm>
            <a:off x="4074120" y="2539800"/>
            <a:ext cx="345240" cy="360"/>
          </a:xfrm>
          <a:custGeom>
            <a:avLst/>
            <a:gdLst/>
            <a:ahLst/>
            <a:rect l="l" t="t" r="r" b="b"/>
            <a:pathLst>
              <a:path w="21600" h="21600">
                <a:moveTo>
                  <a:pt x="0" y="0"/>
                </a:moveTo>
                <a:lnTo>
                  <a:pt x="21600" y="21600"/>
                </a:lnTo>
              </a:path>
            </a:pathLst>
          </a:custGeom>
          <a:noFill/>
          <a:ln w="9360">
            <a:solidFill>
              <a:schemeClr val="dk2"/>
            </a:solidFill>
            <a:round/>
            <a:tailEnd len="med" type="triangle" w="med"/>
          </a:ln>
        </p:spPr>
        <p:style>
          <a:lnRef idx="0"/>
          <a:fillRef idx="0"/>
          <a:effectRef idx="0"/>
          <a:fontRef idx="minor"/>
        </p:style>
      </p:sp>
      <p:sp>
        <p:nvSpPr>
          <p:cNvPr id="394" name="CustomShape 9"/>
          <p:cNvSpPr/>
          <p:nvPr/>
        </p:nvSpPr>
        <p:spPr>
          <a:xfrm>
            <a:off x="4226400" y="3252960"/>
            <a:ext cx="1794240" cy="338400"/>
          </a:xfrm>
          <a:prstGeom prst="rect">
            <a:avLst/>
          </a:prstGeom>
          <a:noFill/>
          <a:ln>
            <a:noFill/>
          </a:ln>
        </p:spPr>
        <p:style>
          <a:lnRef idx="0"/>
          <a:fillRef idx="0"/>
          <a:effectRef idx="0"/>
          <a:fontRef idx="minor"/>
        </p:style>
        <p:txBody>
          <a:bodyPr tIns="91440" bIns="91440"/>
          <a:p>
            <a:pPr algn="ctr">
              <a:lnSpc>
                <a:spcPct val="100000"/>
              </a:lnSpc>
            </a:pPr>
            <a:r>
              <a:rPr b="0" lang="pt-BR" sz="1400" spc="-1" strike="noStrike">
                <a:solidFill>
                  <a:srgbClr val="3949ab"/>
                </a:solidFill>
                <a:latin typeface="Roboto"/>
                <a:ea typeface="Roboto"/>
              </a:rPr>
              <a:t>Modelo Treinado</a:t>
            </a:r>
            <a:endParaRPr b="0" lang="pt-BR" sz="1400" spc="-1" strike="noStrike">
              <a:latin typeface="Arial"/>
            </a:endParaRPr>
          </a:p>
        </p:txBody>
      </p:sp>
      <p:pic>
        <p:nvPicPr>
          <p:cNvPr id="395" name="Google Shape;619;p83" descr=""/>
          <p:cNvPicPr/>
          <p:nvPr/>
        </p:nvPicPr>
        <p:blipFill>
          <a:blip r:embed="rId4"/>
          <a:stretch/>
        </p:blipFill>
        <p:spPr>
          <a:xfrm>
            <a:off x="6232680" y="1730160"/>
            <a:ext cx="1618920" cy="1618920"/>
          </a:xfrm>
          <a:prstGeom prst="rect">
            <a:avLst/>
          </a:prstGeom>
          <a:ln>
            <a:noFill/>
          </a:ln>
        </p:spPr>
      </p:pic>
      <p:sp>
        <p:nvSpPr>
          <p:cNvPr id="396" name="CustomShape 10"/>
          <p:cNvSpPr/>
          <p:nvPr/>
        </p:nvSpPr>
        <p:spPr>
          <a:xfrm>
            <a:off x="6175440" y="3105720"/>
            <a:ext cx="1794240" cy="338400"/>
          </a:xfrm>
          <a:prstGeom prst="rect">
            <a:avLst/>
          </a:prstGeom>
          <a:noFill/>
          <a:ln>
            <a:noFill/>
          </a:ln>
        </p:spPr>
        <p:style>
          <a:lnRef idx="0"/>
          <a:fillRef idx="0"/>
          <a:effectRef idx="0"/>
          <a:fontRef idx="minor"/>
        </p:style>
      </p:sp>
      <p:sp>
        <p:nvSpPr>
          <p:cNvPr id="397" name="CustomShape 11"/>
          <p:cNvSpPr/>
          <p:nvPr/>
        </p:nvSpPr>
        <p:spPr>
          <a:xfrm>
            <a:off x="5760000" y="2539800"/>
            <a:ext cx="345240" cy="360"/>
          </a:xfrm>
          <a:custGeom>
            <a:avLst/>
            <a:gdLst/>
            <a:ahLst/>
            <a:rect l="l" t="t" r="r" b="b"/>
            <a:pathLst>
              <a:path w="21600" h="21600">
                <a:moveTo>
                  <a:pt x="0" y="0"/>
                </a:moveTo>
                <a:lnTo>
                  <a:pt x="21600" y="21600"/>
                </a:lnTo>
              </a:path>
            </a:pathLst>
          </a:custGeom>
          <a:noFill/>
          <a:ln w="9360">
            <a:solidFill>
              <a:schemeClr val="dk2"/>
            </a:solidFill>
            <a:round/>
            <a:tailEnd len="med" type="triangle" w="med"/>
          </a:ln>
        </p:spPr>
        <p:style>
          <a:lnRef idx="0"/>
          <a:fillRef idx="0"/>
          <a:effectRef idx="0"/>
          <a:fontRef idx="minor"/>
        </p:style>
      </p:sp>
      <p:sp>
        <p:nvSpPr>
          <p:cNvPr id="398" name="CustomShape 12"/>
          <p:cNvSpPr/>
          <p:nvPr/>
        </p:nvSpPr>
        <p:spPr>
          <a:xfrm>
            <a:off x="6117480" y="250560"/>
            <a:ext cx="1882080" cy="959760"/>
          </a:xfrm>
          <a:prstGeom prst="rect">
            <a:avLst/>
          </a:prstGeom>
          <a:noFill/>
          <a:ln>
            <a:noFill/>
          </a:ln>
        </p:spPr>
        <p:style>
          <a:lnRef idx="0"/>
          <a:fillRef idx="0"/>
          <a:effectRef idx="0"/>
          <a:fontRef idx="minor"/>
        </p:style>
        <p:txBody>
          <a:bodyPr tIns="91440" bIns="91440"/>
          <a:p>
            <a:pPr>
              <a:lnSpc>
                <a:spcPct val="100000"/>
              </a:lnSpc>
            </a:pPr>
            <a:r>
              <a:rPr b="0" lang="pt-BR" sz="1400" spc="-1" strike="noStrike">
                <a:solidFill>
                  <a:srgbClr val="3949ab"/>
                </a:solidFill>
                <a:latin typeface="Roboto"/>
                <a:ea typeface="Roboto"/>
              </a:rPr>
              <a:t>Dados de Teste</a:t>
            </a:r>
            <a:endParaRPr b="0" lang="pt-BR" sz="1400" spc="-1" strike="noStrike">
              <a:latin typeface="Arial"/>
            </a:endParaRPr>
          </a:p>
        </p:txBody>
      </p:sp>
      <p:sp>
        <p:nvSpPr>
          <p:cNvPr id="399" name="CustomShape 13"/>
          <p:cNvSpPr/>
          <p:nvPr/>
        </p:nvSpPr>
        <p:spPr>
          <a:xfrm>
            <a:off x="6886800" y="1375920"/>
            <a:ext cx="11520" cy="301680"/>
          </a:xfrm>
          <a:custGeom>
            <a:avLst/>
            <a:gdLst/>
            <a:ahLst/>
            <a:rect l="l" t="t" r="r" b="b"/>
            <a:pathLst>
              <a:path w="21600" h="21600">
                <a:moveTo>
                  <a:pt x="0" y="0"/>
                </a:moveTo>
                <a:lnTo>
                  <a:pt x="21600" y="21600"/>
                </a:lnTo>
              </a:path>
            </a:pathLst>
          </a:custGeom>
          <a:noFill/>
          <a:ln w="9360">
            <a:solidFill>
              <a:schemeClr val="dk2"/>
            </a:solidFill>
            <a:round/>
            <a:tailEnd len="med" type="triangle" w="med"/>
          </a:ln>
        </p:spPr>
        <p:style>
          <a:lnRef idx="0"/>
          <a:fillRef idx="0"/>
          <a:effectRef idx="0"/>
          <a:fontRef idx="minor"/>
        </p:style>
      </p:sp>
      <p:sp>
        <p:nvSpPr>
          <p:cNvPr id="400" name="CustomShape 14"/>
          <p:cNvSpPr/>
          <p:nvPr/>
        </p:nvSpPr>
        <p:spPr>
          <a:xfrm>
            <a:off x="6886800" y="3505680"/>
            <a:ext cx="11520" cy="301680"/>
          </a:xfrm>
          <a:custGeom>
            <a:avLst/>
            <a:gdLst/>
            <a:ahLst/>
            <a:rect l="l" t="t" r="r" b="b"/>
            <a:pathLst>
              <a:path w="21600" h="21600">
                <a:moveTo>
                  <a:pt x="0" y="0"/>
                </a:moveTo>
                <a:lnTo>
                  <a:pt x="21600" y="21600"/>
                </a:lnTo>
              </a:path>
            </a:pathLst>
          </a:custGeom>
          <a:noFill/>
          <a:ln w="9360">
            <a:solidFill>
              <a:schemeClr val="dk2"/>
            </a:solidFill>
            <a:round/>
            <a:tailEnd len="med" type="triangle" w="med"/>
          </a:ln>
        </p:spPr>
        <p:style>
          <a:lnRef idx="0"/>
          <a:fillRef idx="0"/>
          <a:effectRef idx="0"/>
          <a:fontRef idx="minor"/>
        </p:style>
      </p:sp>
      <p:sp>
        <p:nvSpPr>
          <p:cNvPr id="401" name="CustomShape 15"/>
          <p:cNvSpPr/>
          <p:nvPr/>
        </p:nvSpPr>
        <p:spPr>
          <a:xfrm>
            <a:off x="6175440" y="517680"/>
            <a:ext cx="1882080" cy="959760"/>
          </a:xfrm>
          <a:prstGeom prst="rect">
            <a:avLst/>
          </a:prstGeom>
          <a:noFill/>
          <a:ln>
            <a:noFill/>
          </a:ln>
        </p:spPr>
        <p:style>
          <a:lnRef idx="0"/>
          <a:fillRef idx="0"/>
          <a:effectRef idx="0"/>
          <a:fontRef idx="minor"/>
        </p:style>
        <p:txBody>
          <a:bodyPr tIns="91440" bIns="91440"/>
          <a:p>
            <a:pPr>
              <a:lnSpc>
                <a:spcPct val="100000"/>
              </a:lnSpc>
            </a:pPr>
            <a:r>
              <a:rPr b="0" lang="pt-BR" sz="1400" spc="-1" strike="noStrike">
                <a:solidFill>
                  <a:srgbClr val="3949ab"/>
                </a:solidFill>
                <a:latin typeface="Roboto"/>
                <a:ea typeface="Roboto"/>
              </a:rPr>
              <a:t>1- F, 15 </a:t>
            </a:r>
            <a:r>
              <a:rPr b="0" lang="pt-BR" sz="1400" spc="-1" strike="noStrike">
                <a:solidFill>
                  <a:srgbClr val="d23369"/>
                </a:solidFill>
                <a:latin typeface="Roboto"/>
                <a:ea typeface="Roboto"/>
              </a:rPr>
              <a:t>(P)</a:t>
            </a:r>
            <a:endParaRPr b="0" lang="pt-BR" sz="1400" spc="-1" strike="noStrike">
              <a:latin typeface="Arial"/>
            </a:endParaRPr>
          </a:p>
          <a:p>
            <a:pPr>
              <a:lnSpc>
                <a:spcPct val="100000"/>
              </a:lnSpc>
            </a:pPr>
            <a:r>
              <a:rPr b="0" lang="pt-BR" sz="1400" spc="-1" strike="noStrike">
                <a:solidFill>
                  <a:srgbClr val="3949ab"/>
                </a:solidFill>
                <a:latin typeface="Roboto"/>
                <a:ea typeface="Roboto"/>
              </a:rPr>
              <a:t>2- F, 25 </a:t>
            </a:r>
            <a:r>
              <a:rPr b="0" lang="pt-BR" sz="1400" spc="-1" strike="noStrike">
                <a:solidFill>
                  <a:srgbClr val="d23369"/>
                </a:solidFill>
                <a:latin typeface="Roboto"/>
                <a:ea typeface="Roboto"/>
              </a:rPr>
              <a:t>(W)</a:t>
            </a:r>
            <a:endParaRPr b="0" lang="pt-BR" sz="1400" spc="-1" strike="noStrike">
              <a:latin typeface="Arial"/>
            </a:endParaRPr>
          </a:p>
          <a:p>
            <a:pPr>
              <a:lnSpc>
                <a:spcPct val="100000"/>
              </a:lnSpc>
            </a:pPr>
            <a:r>
              <a:rPr b="0" lang="pt-BR" sz="1400" spc="-1" strike="noStrike">
                <a:solidFill>
                  <a:srgbClr val="3949ab"/>
                </a:solidFill>
                <a:latin typeface="Roboto"/>
                <a:ea typeface="Roboto"/>
              </a:rPr>
              <a:t>3- M, 32 </a:t>
            </a:r>
            <a:r>
              <a:rPr b="0" lang="pt-BR" sz="1400" spc="-1" strike="noStrike">
                <a:solidFill>
                  <a:srgbClr val="d23369"/>
                </a:solidFill>
                <a:latin typeface="Roboto"/>
                <a:ea typeface="Roboto"/>
              </a:rPr>
              <a:t>(S)</a:t>
            </a:r>
            <a:endParaRPr b="0" lang="pt-BR" sz="1400" spc="-1" strike="noStrike">
              <a:latin typeface="Arial"/>
            </a:endParaRPr>
          </a:p>
          <a:p>
            <a:pPr>
              <a:lnSpc>
                <a:spcPct val="100000"/>
              </a:lnSpc>
            </a:pPr>
            <a:endParaRPr b="0" lang="pt-BR" sz="1400" spc="-1" strike="noStrike">
              <a:latin typeface="Arial"/>
            </a:endParaRPr>
          </a:p>
        </p:txBody>
      </p:sp>
      <p:sp>
        <p:nvSpPr>
          <p:cNvPr id="402" name="CustomShape 16"/>
          <p:cNvSpPr/>
          <p:nvPr/>
        </p:nvSpPr>
        <p:spPr>
          <a:xfrm>
            <a:off x="6117480" y="3963960"/>
            <a:ext cx="2137320" cy="959760"/>
          </a:xfrm>
          <a:prstGeom prst="rect">
            <a:avLst/>
          </a:prstGeom>
          <a:noFill/>
          <a:ln>
            <a:noFill/>
          </a:ln>
        </p:spPr>
        <p:style>
          <a:lnRef idx="0"/>
          <a:fillRef idx="0"/>
          <a:effectRef idx="0"/>
          <a:fontRef idx="minor"/>
        </p:style>
        <p:txBody>
          <a:bodyPr tIns="91440" bIns="91440"/>
          <a:p>
            <a:pPr>
              <a:lnSpc>
                <a:spcPct val="100000"/>
              </a:lnSpc>
            </a:pPr>
            <a:r>
              <a:rPr b="0" lang="pt-BR" sz="1400" spc="-1" strike="noStrike">
                <a:solidFill>
                  <a:srgbClr val="3949ab"/>
                </a:solidFill>
                <a:latin typeface="Roboto"/>
                <a:ea typeface="Roboto"/>
              </a:rPr>
              <a:t>1- F, 15, </a:t>
            </a:r>
            <a:r>
              <a:rPr b="0" lang="pt-BR" sz="1400" spc="-1" strike="noStrike">
                <a:solidFill>
                  <a:srgbClr val="d23369"/>
                </a:solidFill>
                <a:latin typeface="Roboto"/>
                <a:ea typeface="Roboto"/>
              </a:rPr>
              <a:t>(P)</a:t>
            </a:r>
            <a:endParaRPr b="0" lang="pt-BR" sz="1400" spc="-1" strike="noStrike">
              <a:latin typeface="Arial"/>
            </a:endParaRPr>
          </a:p>
          <a:p>
            <a:pPr>
              <a:lnSpc>
                <a:spcPct val="100000"/>
              </a:lnSpc>
            </a:pPr>
            <a:r>
              <a:rPr b="0" lang="pt-BR" sz="1400" spc="-1" strike="noStrike">
                <a:solidFill>
                  <a:srgbClr val="3949ab"/>
                </a:solidFill>
                <a:latin typeface="Roboto"/>
                <a:ea typeface="Roboto"/>
              </a:rPr>
              <a:t>2- F, 25, </a:t>
            </a:r>
            <a:r>
              <a:rPr b="0" lang="pt-BR" sz="1400" spc="-1" strike="noStrike">
                <a:solidFill>
                  <a:srgbClr val="d23369"/>
                </a:solidFill>
                <a:latin typeface="Roboto"/>
                <a:ea typeface="Roboto"/>
              </a:rPr>
              <a:t>(W)</a:t>
            </a:r>
            <a:endParaRPr b="0" lang="pt-BR" sz="1400" spc="-1" strike="noStrike">
              <a:latin typeface="Arial"/>
            </a:endParaRPr>
          </a:p>
          <a:p>
            <a:pPr>
              <a:lnSpc>
                <a:spcPct val="100000"/>
              </a:lnSpc>
            </a:pPr>
            <a:r>
              <a:rPr b="0" lang="pt-BR" sz="1400" spc="-1" strike="noStrike">
                <a:solidFill>
                  <a:srgbClr val="3949ab"/>
                </a:solidFill>
                <a:latin typeface="Roboto"/>
                <a:ea typeface="Roboto"/>
              </a:rPr>
              <a:t>3- M, 32, </a:t>
            </a:r>
            <a:r>
              <a:rPr b="0" lang="pt-BR" sz="1400" spc="-1" strike="noStrike">
                <a:solidFill>
                  <a:srgbClr val="d23369"/>
                </a:solidFill>
                <a:latin typeface="Roboto"/>
                <a:ea typeface="Roboto"/>
              </a:rPr>
              <a:t>(S)</a:t>
            </a:r>
            <a:endParaRPr b="0" lang="pt-BR" sz="1400" spc="-1" strike="noStrike">
              <a:latin typeface="Arial"/>
            </a:endParaRPr>
          </a:p>
          <a:p>
            <a:pPr>
              <a:lnSpc>
                <a:spcPct val="100000"/>
              </a:lnSpc>
            </a:pPr>
            <a:endParaRPr b="0" lang="pt-BR" sz="1400" spc="-1" strike="noStrike">
              <a:latin typeface="Arial"/>
            </a:endParaRPr>
          </a:p>
        </p:txBody>
      </p:sp>
    </p:spTree>
  </p:cSld>
</p:sld>
</file>

<file path=ppt/slides/slide7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3" name="CustomShape 1"/>
          <p:cNvSpPr/>
          <p:nvPr/>
        </p:nvSpPr>
        <p:spPr>
          <a:xfrm>
            <a:off x="6105600" y="243720"/>
            <a:ext cx="1530360" cy="1031400"/>
          </a:xfrm>
          <a:prstGeom prst="rect">
            <a:avLst/>
          </a:prstGeom>
          <a:noFill/>
          <a:ln w="38160">
            <a:solidFill>
              <a:schemeClr val="dk1"/>
            </a:solidFill>
            <a:round/>
          </a:ln>
        </p:spPr>
        <p:style>
          <a:lnRef idx="0"/>
          <a:fillRef idx="0"/>
          <a:effectRef idx="0"/>
          <a:fontRef idx="minor"/>
        </p:style>
      </p:sp>
      <p:sp>
        <p:nvSpPr>
          <p:cNvPr id="404" name="CustomShape 2"/>
          <p:cNvSpPr/>
          <p:nvPr/>
        </p:nvSpPr>
        <p:spPr>
          <a:xfrm>
            <a:off x="510480" y="3869280"/>
            <a:ext cx="8548200" cy="999000"/>
          </a:xfrm>
          <a:prstGeom prst="rect">
            <a:avLst/>
          </a:prstGeom>
          <a:solidFill>
            <a:srgbClr val="ffffff"/>
          </a:solidFill>
          <a:ln>
            <a:noFill/>
          </a:ln>
        </p:spPr>
        <p:style>
          <a:lnRef idx="0"/>
          <a:fillRef idx="0"/>
          <a:effectRef idx="0"/>
          <a:fontRef idx="minor"/>
        </p:style>
      </p:sp>
      <p:pic>
        <p:nvPicPr>
          <p:cNvPr id="405" name="Google Shape;633;p84" descr=""/>
          <p:cNvPicPr/>
          <p:nvPr/>
        </p:nvPicPr>
        <p:blipFill>
          <a:blip r:embed="rId1"/>
          <a:stretch/>
        </p:blipFill>
        <p:spPr>
          <a:xfrm>
            <a:off x="66600" y="1633320"/>
            <a:ext cx="2106000" cy="1618920"/>
          </a:xfrm>
          <a:prstGeom prst="rect">
            <a:avLst/>
          </a:prstGeom>
          <a:ln>
            <a:noFill/>
          </a:ln>
        </p:spPr>
      </p:pic>
      <p:sp>
        <p:nvSpPr>
          <p:cNvPr id="406" name="CustomShape 3"/>
          <p:cNvSpPr/>
          <p:nvPr/>
        </p:nvSpPr>
        <p:spPr>
          <a:xfrm>
            <a:off x="109080" y="3252960"/>
            <a:ext cx="1882080" cy="338400"/>
          </a:xfrm>
          <a:prstGeom prst="rect">
            <a:avLst/>
          </a:prstGeom>
          <a:noFill/>
          <a:ln>
            <a:noFill/>
          </a:ln>
        </p:spPr>
        <p:style>
          <a:lnRef idx="0"/>
          <a:fillRef idx="0"/>
          <a:effectRef idx="0"/>
          <a:fontRef idx="minor"/>
        </p:style>
        <p:txBody>
          <a:bodyPr tIns="91440" bIns="91440"/>
          <a:p>
            <a:pPr>
              <a:lnSpc>
                <a:spcPct val="100000"/>
              </a:lnSpc>
            </a:pPr>
            <a:r>
              <a:rPr b="0" lang="pt-BR" sz="1400" spc="-1" strike="noStrike">
                <a:solidFill>
                  <a:srgbClr val="3949ab"/>
                </a:solidFill>
                <a:latin typeface="Roboto"/>
                <a:ea typeface="Roboto"/>
              </a:rPr>
              <a:t>Dados</a:t>
            </a:r>
            <a:r>
              <a:rPr b="0" lang="pt-BR" sz="1400" spc="-1" strike="noStrike">
                <a:solidFill>
                  <a:srgbClr val="000000"/>
                </a:solidFill>
                <a:latin typeface="Roboto"/>
                <a:ea typeface="Roboto"/>
              </a:rPr>
              <a:t> e </a:t>
            </a:r>
            <a:r>
              <a:rPr b="0" lang="pt-BR" sz="1400" spc="-1" strike="noStrike">
                <a:solidFill>
                  <a:srgbClr val="9c254d"/>
                </a:solidFill>
                <a:latin typeface="Roboto"/>
                <a:ea typeface="Roboto"/>
              </a:rPr>
              <a:t>respostas</a:t>
            </a:r>
            <a:endParaRPr b="0" lang="pt-BR" sz="1400" spc="-1" strike="noStrike">
              <a:latin typeface="Arial"/>
            </a:endParaRPr>
          </a:p>
        </p:txBody>
      </p:sp>
      <p:sp>
        <p:nvSpPr>
          <p:cNvPr id="407" name="CustomShape 4"/>
          <p:cNvSpPr/>
          <p:nvPr/>
        </p:nvSpPr>
        <p:spPr>
          <a:xfrm>
            <a:off x="155160" y="1897920"/>
            <a:ext cx="1283760" cy="1283760"/>
          </a:xfrm>
          <a:prstGeom prst="rect">
            <a:avLst/>
          </a:prstGeom>
          <a:noFill/>
          <a:ln w="38160">
            <a:solidFill>
              <a:schemeClr val="dk1"/>
            </a:solidFill>
            <a:round/>
          </a:ln>
        </p:spPr>
        <p:style>
          <a:lnRef idx="0"/>
          <a:fillRef idx="0"/>
          <a:effectRef idx="0"/>
          <a:fontRef idx="minor"/>
        </p:style>
      </p:sp>
      <p:sp>
        <p:nvSpPr>
          <p:cNvPr id="408" name="CustomShape 5"/>
          <p:cNvSpPr/>
          <p:nvPr/>
        </p:nvSpPr>
        <p:spPr>
          <a:xfrm>
            <a:off x="1485720" y="1897920"/>
            <a:ext cx="595080" cy="1283760"/>
          </a:xfrm>
          <a:prstGeom prst="rect">
            <a:avLst/>
          </a:prstGeom>
          <a:noFill/>
          <a:ln w="38160">
            <a:solidFill>
              <a:schemeClr val="accent4"/>
            </a:solidFill>
            <a:round/>
          </a:ln>
        </p:spPr>
        <p:style>
          <a:lnRef idx="0"/>
          <a:fillRef idx="0"/>
          <a:effectRef idx="0"/>
          <a:fontRef idx="minor"/>
        </p:style>
      </p:sp>
      <p:sp>
        <p:nvSpPr>
          <p:cNvPr id="409" name="CustomShape 6"/>
          <p:cNvSpPr/>
          <p:nvPr/>
        </p:nvSpPr>
        <p:spPr>
          <a:xfrm>
            <a:off x="2215440" y="2539800"/>
            <a:ext cx="345240" cy="360"/>
          </a:xfrm>
          <a:custGeom>
            <a:avLst/>
            <a:gdLst/>
            <a:ahLst/>
            <a:rect l="l" t="t" r="r" b="b"/>
            <a:pathLst>
              <a:path w="21600" h="21600">
                <a:moveTo>
                  <a:pt x="0" y="0"/>
                </a:moveTo>
                <a:lnTo>
                  <a:pt x="21600" y="21600"/>
                </a:lnTo>
              </a:path>
            </a:pathLst>
          </a:custGeom>
          <a:noFill/>
          <a:ln w="9360">
            <a:solidFill>
              <a:schemeClr val="dk2"/>
            </a:solidFill>
            <a:round/>
            <a:tailEnd len="med" type="triangle" w="med"/>
          </a:ln>
        </p:spPr>
        <p:style>
          <a:lnRef idx="0"/>
          <a:fillRef idx="0"/>
          <a:effectRef idx="0"/>
          <a:fontRef idx="minor"/>
        </p:style>
      </p:sp>
      <p:pic>
        <p:nvPicPr>
          <p:cNvPr id="410" name="Google Shape;638;p84" descr=""/>
          <p:cNvPicPr/>
          <p:nvPr/>
        </p:nvPicPr>
        <p:blipFill>
          <a:blip r:embed="rId2"/>
          <a:stretch/>
        </p:blipFill>
        <p:spPr>
          <a:xfrm>
            <a:off x="2603160" y="1761840"/>
            <a:ext cx="1451520" cy="1451520"/>
          </a:xfrm>
          <a:prstGeom prst="rect">
            <a:avLst/>
          </a:prstGeom>
          <a:ln>
            <a:noFill/>
          </a:ln>
        </p:spPr>
      </p:pic>
      <p:sp>
        <p:nvSpPr>
          <p:cNvPr id="411" name="CustomShape 7"/>
          <p:cNvSpPr/>
          <p:nvPr/>
        </p:nvSpPr>
        <p:spPr>
          <a:xfrm>
            <a:off x="2431800" y="3252960"/>
            <a:ext cx="1794240" cy="338400"/>
          </a:xfrm>
          <a:prstGeom prst="rect">
            <a:avLst/>
          </a:prstGeom>
          <a:noFill/>
          <a:ln>
            <a:noFill/>
          </a:ln>
        </p:spPr>
        <p:style>
          <a:lnRef idx="0"/>
          <a:fillRef idx="0"/>
          <a:effectRef idx="0"/>
          <a:fontRef idx="minor"/>
        </p:style>
        <p:txBody>
          <a:bodyPr tIns="91440" bIns="91440"/>
          <a:p>
            <a:pPr algn="ctr">
              <a:lnSpc>
                <a:spcPct val="100000"/>
              </a:lnSpc>
            </a:pPr>
            <a:r>
              <a:rPr b="0" lang="pt-BR" sz="1400" spc="-1" strike="noStrike">
                <a:solidFill>
                  <a:srgbClr val="3949ab"/>
                </a:solidFill>
                <a:latin typeface="Roboto"/>
                <a:ea typeface="Roboto"/>
              </a:rPr>
              <a:t>Modelo</a:t>
            </a:r>
            <a:endParaRPr b="0" lang="pt-BR" sz="1400" spc="-1" strike="noStrike">
              <a:latin typeface="Arial"/>
            </a:endParaRPr>
          </a:p>
        </p:txBody>
      </p:sp>
      <p:pic>
        <p:nvPicPr>
          <p:cNvPr id="412" name="Google Shape;640;p84" descr=""/>
          <p:cNvPicPr/>
          <p:nvPr/>
        </p:nvPicPr>
        <p:blipFill>
          <a:blip r:embed="rId3"/>
          <a:stretch/>
        </p:blipFill>
        <p:spPr>
          <a:xfrm>
            <a:off x="4369680" y="1677960"/>
            <a:ext cx="1618920" cy="1618920"/>
          </a:xfrm>
          <a:prstGeom prst="rect">
            <a:avLst/>
          </a:prstGeom>
          <a:ln>
            <a:noFill/>
          </a:ln>
        </p:spPr>
      </p:pic>
      <p:sp>
        <p:nvSpPr>
          <p:cNvPr id="413" name="CustomShape 8"/>
          <p:cNvSpPr/>
          <p:nvPr/>
        </p:nvSpPr>
        <p:spPr>
          <a:xfrm>
            <a:off x="4074120" y="2539800"/>
            <a:ext cx="345240" cy="360"/>
          </a:xfrm>
          <a:custGeom>
            <a:avLst/>
            <a:gdLst/>
            <a:ahLst/>
            <a:rect l="l" t="t" r="r" b="b"/>
            <a:pathLst>
              <a:path w="21600" h="21600">
                <a:moveTo>
                  <a:pt x="0" y="0"/>
                </a:moveTo>
                <a:lnTo>
                  <a:pt x="21600" y="21600"/>
                </a:lnTo>
              </a:path>
            </a:pathLst>
          </a:custGeom>
          <a:noFill/>
          <a:ln w="9360">
            <a:solidFill>
              <a:schemeClr val="dk2"/>
            </a:solidFill>
            <a:round/>
            <a:tailEnd len="med" type="triangle" w="med"/>
          </a:ln>
        </p:spPr>
        <p:style>
          <a:lnRef idx="0"/>
          <a:fillRef idx="0"/>
          <a:effectRef idx="0"/>
          <a:fontRef idx="minor"/>
        </p:style>
      </p:sp>
      <p:sp>
        <p:nvSpPr>
          <p:cNvPr id="414" name="CustomShape 9"/>
          <p:cNvSpPr/>
          <p:nvPr/>
        </p:nvSpPr>
        <p:spPr>
          <a:xfrm>
            <a:off x="4226400" y="3252960"/>
            <a:ext cx="1794240" cy="338400"/>
          </a:xfrm>
          <a:prstGeom prst="rect">
            <a:avLst/>
          </a:prstGeom>
          <a:noFill/>
          <a:ln>
            <a:noFill/>
          </a:ln>
        </p:spPr>
        <p:style>
          <a:lnRef idx="0"/>
          <a:fillRef idx="0"/>
          <a:effectRef idx="0"/>
          <a:fontRef idx="minor"/>
        </p:style>
        <p:txBody>
          <a:bodyPr tIns="91440" bIns="91440"/>
          <a:p>
            <a:pPr algn="ctr">
              <a:lnSpc>
                <a:spcPct val="100000"/>
              </a:lnSpc>
            </a:pPr>
            <a:r>
              <a:rPr b="0" lang="pt-BR" sz="1400" spc="-1" strike="noStrike">
                <a:solidFill>
                  <a:srgbClr val="3949ab"/>
                </a:solidFill>
                <a:latin typeface="Roboto"/>
                <a:ea typeface="Roboto"/>
              </a:rPr>
              <a:t>Modelo Treinado</a:t>
            </a:r>
            <a:endParaRPr b="0" lang="pt-BR" sz="1400" spc="-1" strike="noStrike">
              <a:latin typeface="Arial"/>
            </a:endParaRPr>
          </a:p>
        </p:txBody>
      </p:sp>
      <p:pic>
        <p:nvPicPr>
          <p:cNvPr id="415" name="Google Shape;643;p84" descr=""/>
          <p:cNvPicPr/>
          <p:nvPr/>
        </p:nvPicPr>
        <p:blipFill>
          <a:blip r:embed="rId4"/>
          <a:stretch/>
        </p:blipFill>
        <p:spPr>
          <a:xfrm>
            <a:off x="6232680" y="1730160"/>
            <a:ext cx="1618920" cy="1618920"/>
          </a:xfrm>
          <a:prstGeom prst="rect">
            <a:avLst/>
          </a:prstGeom>
          <a:ln>
            <a:noFill/>
          </a:ln>
        </p:spPr>
      </p:pic>
      <p:sp>
        <p:nvSpPr>
          <p:cNvPr id="416" name="CustomShape 10"/>
          <p:cNvSpPr/>
          <p:nvPr/>
        </p:nvSpPr>
        <p:spPr>
          <a:xfrm>
            <a:off x="6175440" y="3105720"/>
            <a:ext cx="1794240" cy="338400"/>
          </a:xfrm>
          <a:prstGeom prst="rect">
            <a:avLst/>
          </a:prstGeom>
          <a:noFill/>
          <a:ln>
            <a:noFill/>
          </a:ln>
        </p:spPr>
        <p:style>
          <a:lnRef idx="0"/>
          <a:fillRef idx="0"/>
          <a:effectRef idx="0"/>
          <a:fontRef idx="minor"/>
        </p:style>
      </p:sp>
      <p:sp>
        <p:nvSpPr>
          <p:cNvPr id="417" name="CustomShape 11"/>
          <p:cNvSpPr/>
          <p:nvPr/>
        </p:nvSpPr>
        <p:spPr>
          <a:xfrm>
            <a:off x="5760000" y="2539800"/>
            <a:ext cx="345240" cy="360"/>
          </a:xfrm>
          <a:custGeom>
            <a:avLst/>
            <a:gdLst/>
            <a:ahLst/>
            <a:rect l="l" t="t" r="r" b="b"/>
            <a:pathLst>
              <a:path w="21600" h="21600">
                <a:moveTo>
                  <a:pt x="0" y="0"/>
                </a:moveTo>
                <a:lnTo>
                  <a:pt x="21600" y="21600"/>
                </a:lnTo>
              </a:path>
            </a:pathLst>
          </a:custGeom>
          <a:noFill/>
          <a:ln w="9360">
            <a:solidFill>
              <a:schemeClr val="dk2"/>
            </a:solidFill>
            <a:round/>
            <a:tailEnd len="med" type="triangle" w="med"/>
          </a:ln>
        </p:spPr>
        <p:style>
          <a:lnRef idx="0"/>
          <a:fillRef idx="0"/>
          <a:effectRef idx="0"/>
          <a:fontRef idx="minor"/>
        </p:style>
      </p:sp>
      <p:sp>
        <p:nvSpPr>
          <p:cNvPr id="418" name="CustomShape 12"/>
          <p:cNvSpPr/>
          <p:nvPr/>
        </p:nvSpPr>
        <p:spPr>
          <a:xfrm>
            <a:off x="6117480" y="250560"/>
            <a:ext cx="1882080" cy="959760"/>
          </a:xfrm>
          <a:prstGeom prst="rect">
            <a:avLst/>
          </a:prstGeom>
          <a:noFill/>
          <a:ln>
            <a:noFill/>
          </a:ln>
        </p:spPr>
        <p:style>
          <a:lnRef idx="0"/>
          <a:fillRef idx="0"/>
          <a:effectRef idx="0"/>
          <a:fontRef idx="minor"/>
        </p:style>
        <p:txBody>
          <a:bodyPr tIns="91440" bIns="91440"/>
          <a:p>
            <a:pPr>
              <a:lnSpc>
                <a:spcPct val="100000"/>
              </a:lnSpc>
            </a:pPr>
            <a:r>
              <a:rPr b="0" lang="pt-BR" sz="1400" spc="-1" strike="noStrike">
                <a:solidFill>
                  <a:srgbClr val="3949ab"/>
                </a:solidFill>
                <a:latin typeface="Roboto"/>
                <a:ea typeface="Roboto"/>
              </a:rPr>
              <a:t>Dados de Teste</a:t>
            </a:r>
            <a:endParaRPr b="0" lang="pt-BR" sz="1400" spc="-1" strike="noStrike">
              <a:latin typeface="Arial"/>
            </a:endParaRPr>
          </a:p>
        </p:txBody>
      </p:sp>
      <p:sp>
        <p:nvSpPr>
          <p:cNvPr id="419" name="CustomShape 13"/>
          <p:cNvSpPr/>
          <p:nvPr/>
        </p:nvSpPr>
        <p:spPr>
          <a:xfrm>
            <a:off x="6886800" y="1375920"/>
            <a:ext cx="11520" cy="301680"/>
          </a:xfrm>
          <a:custGeom>
            <a:avLst/>
            <a:gdLst/>
            <a:ahLst/>
            <a:rect l="l" t="t" r="r" b="b"/>
            <a:pathLst>
              <a:path w="21600" h="21600">
                <a:moveTo>
                  <a:pt x="0" y="0"/>
                </a:moveTo>
                <a:lnTo>
                  <a:pt x="21600" y="21600"/>
                </a:lnTo>
              </a:path>
            </a:pathLst>
          </a:custGeom>
          <a:noFill/>
          <a:ln w="9360">
            <a:solidFill>
              <a:schemeClr val="dk2"/>
            </a:solidFill>
            <a:round/>
            <a:tailEnd len="med" type="triangle" w="med"/>
          </a:ln>
        </p:spPr>
        <p:style>
          <a:lnRef idx="0"/>
          <a:fillRef idx="0"/>
          <a:effectRef idx="0"/>
          <a:fontRef idx="minor"/>
        </p:style>
      </p:sp>
      <p:sp>
        <p:nvSpPr>
          <p:cNvPr id="420" name="CustomShape 14"/>
          <p:cNvSpPr/>
          <p:nvPr/>
        </p:nvSpPr>
        <p:spPr>
          <a:xfrm>
            <a:off x="6886800" y="3505680"/>
            <a:ext cx="11520" cy="301680"/>
          </a:xfrm>
          <a:custGeom>
            <a:avLst/>
            <a:gdLst/>
            <a:ahLst/>
            <a:rect l="l" t="t" r="r" b="b"/>
            <a:pathLst>
              <a:path w="21600" h="21600">
                <a:moveTo>
                  <a:pt x="0" y="0"/>
                </a:moveTo>
                <a:lnTo>
                  <a:pt x="21600" y="21600"/>
                </a:lnTo>
              </a:path>
            </a:pathLst>
          </a:custGeom>
          <a:noFill/>
          <a:ln w="9360">
            <a:solidFill>
              <a:schemeClr val="dk2"/>
            </a:solidFill>
            <a:round/>
            <a:tailEnd len="med" type="triangle" w="med"/>
          </a:ln>
        </p:spPr>
        <p:style>
          <a:lnRef idx="0"/>
          <a:fillRef idx="0"/>
          <a:effectRef idx="0"/>
          <a:fontRef idx="minor"/>
        </p:style>
      </p:sp>
      <p:sp>
        <p:nvSpPr>
          <p:cNvPr id="421" name="CustomShape 15"/>
          <p:cNvSpPr/>
          <p:nvPr/>
        </p:nvSpPr>
        <p:spPr>
          <a:xfrm>
            <a:off x="6175440" y="517680"/>
            <a:ext cx="1882080" cy="959760"/>
          </a:xfrm>
          <a:prstGeom prst="rect">
            <a:avLst/>
          </a:prstGeom>
          <a:noFill/>
          <a:ln>
            <a:noFill/>
          </a:ln>
        </p:spPr>
        <p:style>
          <a:lnRef idx="0"/>
          <a:fillRef idx="0"/>
          <a:effectRef idx="0"/>
          <a:fontRef idx="minor"/>
        </p:style>
        <p:txBody>
          <a:bodyPr tIns="91440" bIns="91440"/>
          <a:p>
            <a:pPr>
              <a:lnSpc>
                <a:spcPct val="100000"/>
              </a:lnSpc>
            </a:pPr>
            <a:r>
              <a:rPr b="0" lang="pt-BR" sz="1400" spc="-1" strike="noStrike">
                <a:solidFill>
                  <a:srgbClr val="3949ab"/>
                </a:solidFill>
                <a:latin typeface="Roboto"/>
                <a:ea typeface="Roboto"/>
              </a:rPr>
              <a:t>1- F, 15 </a:t>
            </a:r>
            <a:r>
              <a:rPr b="0" lang="pt-BR" sz="1400" spc="-1" strike="noStrike">
                <a:solidFill>
                  <a:srgbClr val="d23369"/>
                </a:solidFill>
                <a:latin typeface="Roboto"/>
                <a:ea typeface="Roboto"/>
              </a:rPr>
              <a:t>(P)</a:t>
            </a:r>
            <a:endParaRPr b="0" lang="pt-BR" sz="1400" spc="-1" strike="noStrike">
              <a:latin typeface="Arial"/>
            </a:endParaRPr>
          </a:p>
          <a:p>
            <a:pPr>
              <a:lnSpc>
                <a:spcPct val="100000"/>
              </a:lnSpc>
            </a:pPr>
            <a:r>
              <a:rPr b="0" lang="pt-BR" sz="1400" spc="-1" strike="noStrike">
                <a:solidFill>
                  <a:srgbClr val="3949ab"/>
                </a:solidFill>
                <a:latin typeface="Roboto"/>
                <a:ea typeface="Roboto"/>
              </a:rPr>
              <a:t>2- F, 25 </a:t>
            </a:r>
            <a:r>
              <a:rPr b="0" lang="pt-BR" sz="1400" spc="-1" strike="noStrike">
                <a:solidFill>
                  <a:srgbClr val="d23369"/>
                </a:solidFill>
                <a:latin typeface="Roboto"/>
                <a:ea typeface="Roboto"/>
              </a:rPr>
              <a:t>(W)</a:t>
            </a:r>
            <a:endParaRPr b="0" lang="pt-BR" sz="1400" spc="-1" strike="noStrike">
              <a:latin typeface="Arial"/>
            </a:endParaRPr>
          </a:p>
          <a:p>
            <a:pPr>
              <a:lnSpc>
                <a:spcPct val="100000"/>
              </a:lnSpc>
            </a:pPr>
            <a:r>
              <a:rPr b="0" lang="pt-BR" sz="1400" spc="-1" strike="noStrike">
                <a:solidFill>
                  <a:srgbClr val="3949ab"/>
                </a:solidFill>
                <a:latin typeface="Roboto"/>
                <a:ea typeface="Roboto"/>
              </a:rPr>
              <a:t>3- M, 32 </a:t>
            </a:r>
            <a:r>
              <a:rPr b="0" lang="pt-BR" sz="1400" spc="-1" strike="noStrike">
                <a:solidFill>
                  <a:srgbClr val="d23369"/>
                </a:solidFill>
                <a:latin typeface="Roboto"/>
                <a:ea typeface="Roboto"/>
              </a:rPr>
              <a:t>(S)</a:t>
            </a:r>
            <a:endParaRPr b="0" lang="pt-BR" sz="1400" spc="-1" strike="noStrike">
              <a:latin typeface="Arial"/>
            </a:endParaRPr>
          </a:p>
          <a:p>
            <a:pPr>
              <a:lnSpc>
                <a:spcPct val="100000"/>
              </a:lnSpc>
            </a:pPr>
            <a:endParaRPr b="0" lang="pt-BR" sz="1400" spc="-1" strike="noStrike">
              <a:latin typeface="Arial"/>
            </a:endParaRPr>
          </a:p>
        </p:txBody>
      </p:sp>
      <p:sp>
        <p:nvSpPr>
          <p:cNvPr id="422" name="CustomShape 16"/>
          <p:cNvSpPr/>
          <p:nvPr/>
        </p:nvSpPr>
        <p:spPr>
          <a:xfrm>
            <a:off x="6117480" y="3963960"/>
            <a:ext cx="2137320" cy="959760"/>
          </a:xfrm>
          <a:prstGeom prst="rect">
            <a:avLst/>
          </a:prstGeom>
          <a:noFill/>
          <a:ln>
            <a:noFill/>
          </a:ln>
        </p:spPr>
        <p:style>
          <a:lnRef idx="0"/>
          <a:fillRef idx="0"/>
          <a:effectRef idx="0"/>
          <a:fontRef idx="minor"/>
        </p:style>
        <p:txBody>
          <a:bodyPr tIns="91440" bIns="91440"/>
          <a:p>
            <a:pPr>
              <a:lnSpc>
                <a:spcPct val="100000"/>
              </a:lnSpc>
            </a:pPr>
            <a:r>
              <a:rPr b="0" lang="pt-BR" sz="1400" spc="-1" strike="noStrike">
                <a:solidFill>
                  <a:srgbClr val="3949ab"/>
                </a:solidFill>
                <a:latin typeface="Roboto"/>
                <a:ea typeface="Roboto"/>
              </a:rPr>
              <a:t>1- F, 15, </a:t>
            </a:r>
            <a:r>
              <a:rPr b="0" lang="pt-BR" sz="1400" spc="-1" strike="noStrike">
                <a:solidFill>
                  <a:srgbClr val="d23369"/>
                </a:solidFill>
                <a:latin typeface="Roboto"/>
                <a:ea typeface="Roboto"/>
              </a:rPr>
              <a:t>(P)</a:t>
            </a:r>
            <a:r>
              <a:rPr b="0" lang="pt-BR" sz="1400" spc="-1" strike="noStrike">
                <a:solidFill>
                  <a:srgbClr val="3949ab"/>
                </a:solidFill>
                <a:latin typeface="Roboto"/>
                <a:ea typeface="Roboto"/>
              </a:rPr>
              <a:t> ----&gt; P  </a:t>
            </a:r>
            <a:r>
              <a:rPr b="0" lang="pt-BR" sz="1400" spc="-1" strike="noStrike">
                <a:solidFill>
                  <a:srgbClr val="38761d"/>
                </a:solidFill>
                <a:latin typeface="Roboto"/>
                <a:ea typeface="Roboto"/>
              </a:rPr>
              <a:t>(OK)</a:t>
            </a:r>
            <a:endParaRPr b="0" lang="pt-BR" sz="1400" spc="-1" strike="noStrike">
              <a:latin typeface="Arial"/>
            </a:endParaRPr>
          </a:p>
          <a:p>
            <a:pPr>
              <a:lnSpc>
                <a:spcPct val="100000"/>
              </a:lnSpc>
            </a:pPr>
            <a:r>
              <a:rPr b="0" lang="pt-BR" sz="1400" spc="-1" strike="noStrike">
                <a:solidFill>
                  <a:srgbClr val="3949ab"/>
                </a:solidFill>
                <a:latin typeface="Roboto"/>
                <a:ea typeface="Roboto"/>
              </a:rPr>
              <a:t>2- F, 25, </a:t>
            </a:r>
            <a:r>
              <a:rPr b="0" lang="pt-BR" sz="1400" spc="-1" strike="noStrike">
                <a:solidFill>
                  <a:srgbClr val="d23369"/>
                </a:solidFill>
                <a:latin typeface="Roboto"/>
                <a:ea typeface="Roboto"/>
              </a:rPr>
              <a:t>(W) </a:t>
            </a:r>
            <a:r>
              <a:rPr b="0" lang="pt-BR" sz="1400" spc="-1" strike="noStrike">
                <a:solidFill>
                  <a:srgbClr val="3949ab"/>
                </a:solidFill>
                <a:latin typeface="Roboto"/>
                <a:ea typeface="Roboto"/>
              </a:rPr>
              <a:t>---&gt; W </a:t>
            </a:r>
            <a:r>
              <a:rPr b="0" lang="pt-BR" sz="1400" spc="-1" strike="noStrike">
                <a:solidFill>
                  <a:srgbClr val="38761d"/>
                </a:solidFill>
                <a:latin typeface="Roboto"/>
                <a:ea typeface="Roboto"/>
              </a:rPr>
              <a:t>(OK)</a:t>
            </a:r>
            <a:endParaRPr b="0" lang="pt-BR" sz="1400" spc="-1" strike="noStrike">
              <a:latin typeface="Arial"/>
            </a:endParaRPr>
          </a:p>
          <a:p>
            <a:pPr>
              <a:lnSpc>
                <a:spcPct val="100000"/>
              </a:lnSpc>
            </a:pPr>
            <a:r>
              <a:rPr b="0" lang="pt-BR" sz="1400" spc="-1" strike="noStrike">
                <a:solidFill>
                  <a:srgbClr val="3949ab"/>
                </a:solidFill>
                <a:latin typeface="Roboto"/>
                <a:ea typeface="Roboto"/>
              </a:rPr>
              <a:t>3- M, 32, </a:t>
            </a:r>
            <a:r>
              <a:rPr b="0" lang="pt-BR" sz="1400" spc="-1" strike="noStrike">
                <a:solidFill>
                  <a:srgbClr val="d23369"/>
                </a:solidFill>
                <a:latin typeface="Roboto"/>
                <a:ea typeface="Roboto"/>
              </a:rPr>
              <a:t>(S)</a:t>
            </a:r>
            <a:r>
              <a:rPr b="0" lang="pt-BR" sz="1400" spc="-1" strike="noStrike">
                <a:solidFill>
                  <a:srgbClr val="3949ab"/>
                </a:solidFill>
                <a:latin typeface="Roboto"/>
                <a:ea typeface="Roboto"/>
              </a:rPr>
              <a:t>----&gt; S </a:t>
            </a:r>
            <a:r>
              <a:rPr b="0" lang="pt-BR" sz="1400" spc="-1" strike="noStrike">
                <a:solidFill>
                  <a:srgbClr val="38761d"/>
                </a:solidFill>
                <a:latin typeface="Roboto"/>
                <a:ea typeface="Roboto"/>
              </a:rPr>
              <a:t>(OK)</a:t>
            </a:r>
            <a:endParaRPr b="0" lang="pt-BR" sz="1400" spc="-1" strike="noStrike">
              <a:latin typeface="Arial"/>
            </a:endParaRPr>
          </a:p>
          <a:p>
            <a:pPr>
              <a:lnSpc>
                <a:spcPct val="100000"/>
              </a:lnSpc>
            </a:pPr>
            <a:endParaRPr b="0" lang="pt-BR" sz="1400" spc="-1" strike="noStrike">
              <a:latin typeface="Arial"/>
            </a:endParaRPr>
          </a:p>
        </p:txBody>
      </p:sp>
    </p:spTree>
  </p:cSld>
</p:sld>
</file>

<file path=ppt/slides/slide7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3" name="CustomShape 1"/>
          <p:cNvSpPr/>
          <p:nvPr/>
        </p:nvSpPr>
        <p:spPr>
          <a:xfrm>
            <a:off x="6105600" y="243720"/>
            <a:ext cx="1530360" cy="1031400"/>
          </a:xfrm>
          <a:prstGeom prst="rect">
            <a:avLst/>
          </a:prstGeom>
          <a:noFill/>
          <a:ln w="38160">
            <a:solidFill>
              <a:schemeClr val="dk1"/>
            </a:solidFill>
            <a:round/>
          </a:ln>
        </p:spPr>
        <p:style>
          <a:lnRef idx="0"/>
          <a:fillRef idx="0"/>
          <a:effectRef idx="0"/>
          <a:fontRef idx="minor"/>
        </p:style>
      </p:sp>
      <p:sp>
        <p:nvSpPr>
          <p:cNvPr id="424" name="CustomShape 2"/>
          <p:cNvSpPr/>
          <p:nvPr/>
        </p:nvSpPr>
        <p:spPr>
          <a:xfrm>
            <a:off x="510480" y="3869280"/>
            <a:ext cx="8548200" cy="999000"/>
          </a:xfrm>
          <a:prstGeom prst="rect">
            <a:avLst/>
          </a:prstGeom>
          <a:solidFill>
            <a:srgbClr val="ffffff"/>
          </a:solidFill>
          <a:ln>
            <a:noFill/>
          </a:ln>
        </p:spPr>
        <p:style>
          <a:lnRef idx="0"/>
          <a:fillRef idx="0"/>
          <a:effectRef idx="0"/>
          <a:fontRef idx="minor"/>
        </p:style>
      </p:sp>
      <p:pic>
        <p:nvPicPr>
          <p:cNvPr id="425" name="Google Shape;657;p85" descr=""/>
          <p:cNvPicPr/>
          <p:nvPr/>
        </p:nvPicPr>
        <p:blipFill>
          <a:blip r:embed="rId1"/>
          <a:stretch/>
        </p:blipFill>
        <p:spPr>
          <a:xfrm>
            <a:off x="66600" y="1633320"/>
            <a:ext cx="2106000" cy="1618920"/>
          </a:xfrm>
          <a:prstGeom prst="rect">
            <a:avLst/>
          </a:prstGeom>
          <a:ln>
            <a:noFill/>
          </a:ln>
        </p:spPr>
      </p:pic>
      <p:sp>
        <p:nvSpPr>
          <p:cNvPr id="426" name="CustomShape 3"/>
          <p:cNvSpPr/>
          <p:nvPr/>
        </p:nvSpPr>
        <p:spPr>
          <a:xfrm>
            <a:off x="109080" y="3252960"/>
            <a:ext cx="1882080" cy="338400"/>
          </a:xfrm>
          <a:prstGeom prst="rect">
            <a:avLst/>
          </a:prstGeom>
          <a:noFill/>
          <a:ln>
            <a:noFill/>
          </a:ln>
        </p:spPr>
        <p:style>
          <a:lnRef idx="0"/>
          <a:fillRef idx="0"/>
          <a:effectRef idx="0"/>
          <a:fontRef idx="minor"/>
        </p:style>
        <p:txBody>
          <a:bodyPr tIns="91440" bIns="91440"/>
          <a:p>
            <a:pPr>
              <a:lnSpc>
                <a:spcPct val="100000"/>
              </a:lnSpc>
            </a:pPr>
            <a:r>
              <a:rPr b="0" lang="pt-BR" sz="1400" spc="-1" strike="noStrike">
                <a:solidFill>
                  <a:srgbClr val="3949ab"/>
                </a:solidFill>
                <a:latin typeface="Roboto"/>
                <a:ea typeface="Roboto"/>
              </a:rPr>
              <a:t>Dados</a:t>
            </a:r>
            <a:r>
              <a:rPr b="0" lang="pt-BR" sz="1400" spc="-1" strike="noStrike">
                <a:solidFill>
                  <a:srgbClr val="000000"/>
                </a:solidFill>
                <a:latin typeface="Roboto"/>
                <a:ea typeface="Roboto"/>
              </a:rPr>
              <a:t> e </a:t>
            </a:r>
            <a:r>
              <a:rPr b="0" lang="pt-BR" sz="1400" spc="-1" strike="noStrike">
                <a:solidFill>
                  <a:srgbClr val="9c254d"/>
                </a:solidFill>
                <a:latin typeface="Roboto"/>
                <a:ea typeface="Roboto"/>
              </a:rPr>
              <a:t>respostas</a:t>
            </a:r>
            <a:endParaRPr b="0" lang="pt-BR" sz="1400" spc="-1" strike="noStrike">
              <a:latin typeface="Arial"/>
            </a:endParaRPr>
          </a:p>
        </p:txBody>
      </p:sp>
      <p:sp>
        <p:nvSpPr>
          <p:cNvPr id="427" name="CustomShape 4"/>
          <p:cNvSpPr/>
          <p:nvPr/>
        </p:nvSpPr>
        <p:spPr>
          <a:xfrm>
            <a:off x="155160" y="1897920"/>
            <a:ext cx="1283760" cy="1283760"/>
          </a:xfrm>
          <a:prstGeom prst="rect">
            <a:avLst/>
          </a:prstGeom>
          <a:noFill/>
          <a:ln w="38160">
            <a:solidFill>
              <a:schemeClr val="dk1"/>
            </a:solidFill>
            <a:round/>
          </a:ln>
        </p:spPr>
        <p:style>
          <a:lnRef idx="0"/>
          <a:fillRef idx="0"/>
          <a:effectRef idx="0"/>
          <a:fontRef idx="minor"/>
        </p:style>
      </p:sp>
      <p:sp>
        <p:nvSpPr>
          <p:cNvPr id="428" name="CustomShape 5"/>
          <p:cNvSpPr/>
          <p:nvPr/>
        </p:nvSpPr>
        <p:spPr>
          <a:xfrm>
            <a:off x="1485720" y="1897920"/>
            <a:ext cx="595080" cy="1283760"/>
          </a:xfrm>
          <a:prstGeom prst="rect">
            <a:avLst/>
          </a:prstGeom>
          <a:noFill/>
          <a:ln w="38160">
            <a:solidFill>
              <a:schemeClr val="accent4"/>
            </a:solidFill>
            <a:round/>
          </a:ln>
        </p:spPr>
        <p:style>
          <a:lnRef idx="0"/>
          <a:fillRef idx="0"/>
          <a:effectRef idx="0"/>
          <a:fontRef idx="minor"/>
        </p:style>
      </p:sp>
      <p:sp>
        <p:nvSpPr>
          <p:cNvPr id="429" name="CustomShape 6"/>
          <p:cNvSpPr/>
          <p:nvPr/>
        </p:nvSpPr>
        <p:spPr>
          <a:xfrm>
            <a:off x="2215440" y="2539800"/>
            <a:ext cx="345240" cy="360"/>
          </a:xfrm>
          <a:custGeom>
            <a:avLst/>
            <a:gdLst/>
            <a:ahLst/>
            <a:rect l="l" t="t" r="r" b="b"/>
            <a:pathLst>
              <a:path w="21600" h="21600">
                <a:moveTo>
                  <a:pt x="0" y="0"/>
                </a:moveTo>
                <a:lnTo>
                  <a:pt x="21600" y="21600"/>
                </a:lnTo>
              </a:path>
            </a:pathLst>
          </a:custGeom>
          <a:noFill/>
          <a:ln w="9360">
            <a:solidFill>
              <a:schemeClr val="dk2"/>
            </a:solidFill>
            <a:round/>
            <a:tailEnd len="med" type="triangle" w="med"/>
          </a:ln>
        </p:spPr>
        <p:style>
          <a:lnRef idx="0"/>
          <a:fillRef idx="0"/>
          <a:effectRef idx="0"/>
          <a:fontRef idx="minor"/>
        </p:style>
      </p:sp>
      <p:pic>
        <p:nvPicPr>
          <p:cNvPr id="430" name="Google Shape;662;p85" descr=""/>
          <p:cNvPicPr/>
          <p:nvPr/>
        </p:nvPicPr>
        <p:blipFill>
          <a:blip r:embed="rId2"/>
          <a:stretch/>
        </p:blipFill>
        <p:spPr>
          <a:xfrm>
            <a:off x="2603160" y="1761840"/>
            <a:ext cx="1451520" cy="1451520"/>
          </a:xfrm>
          <a:prstGeom prst="rect">
            <a:avLst/>
          </a:prstGeom>
          <a:ln>
            <a:noFill/>
          </a:ln>
        </p:spPr>
      </p:pic>
      <p:sp>
        <p:nvSpPr>
          <p:cNvPr id="431" name="CustomShape 7"/>
          <p:cNvSpPr/>
          <p:nvPr/>
        </p:nvSpPr>
        <p:spPr>
          <a:xfrm>
            <a:off x="2431800" y="3252960"/>
            <a:ext cx="1794240" cy="338400"/>
          </a:xfrm>
          <a:prstGeom prst="rect">
            <a:avLst/>
          </a:prstGeom>
          <a:noFill/>
          <a:ln>
            <a:noFill/>
          </a:ln>
        </p:spPr>
        <p:style>
          <a:lnRef idx="0"/>
          <a:fillRef idx="0"/>
          <a:effectRef idx="0"/>
          <a:fontRef idx="minor"/>
        </p:style>
        <p:txBody>
          <a:bodyPr tIns="91440" bIns="91440"/>
          <a:p>
            <a:pPr algn="ctr">
              <a:lnSpc>
                <a:spcPct val="100000"/>
              </a:lnSpc>
            </a:pPr>
            <a:r>
              <a:rPr b="0" lang="pt-BR" sz="1400" spc="-1" strike="noStrike">
                <a:solidFill>
                  <a:srgbClr val="3949ab"/>
                </a:solidFill>
                <a:latin typeface="Roboto"/>
                <a:ea typeface="Roboto"/>
              </a:rPr>
              <a:t>Modelo</a:t>
            </a:r>
            <a:endParaRPr b="0" lang="pt-BR" sz="1400" spc="-1" strike="noStrike">
              <a:latin typeface="Arial"/>
            </a:endParaRPr>
          </a:p>
        </p:txBody>
      </p:sp>
      <p:pic>
        <p:nvPicPr>
          <p:cNvPr id="432" name="Google Shape;664;p85" descr=""/>
          <p:cNvPicPr/>
          <p:nvPr/>
        </p:nvPicPr>
        <p:blipFill>
          <a:blip r:embed="rId3"/>
          <a:stretch/>
        </p:blipFill>
        <p:spPr>
          <a:xfrm>
            <a:off x="4369680" y="1677960"/>
            <a:ext cx="1618920" cy="1618920"/>
          </a:xfrm>
          <a:prstGeom prst="rect">
            <a:avLst/>
          </a:prstGeom>
          <a:ln>
            <a:noFill/>
          </a:ln>
        </p:spPr>
      </p:pic>
      <p:sp>
        <p:nvSpPr>
          <p:cNvPr id="433" name="CustomShape 8"/>
          <p:cNvSpPr/>
          <p:nvPr/>
        </p:nvSpPr>
        <p:spPr>
          <a:xfrm>
            <a:off x="4074120" y="2539800"/>
            <a:ext cx="345240" cy="360"/>
          </a:xfrm>
          <a:custGeom>
            <a:avLst/>
            <a:gdLst/>
            <a:ahLst/>
            <a:rect l="l" t="t" r="r" b="b"/>
            <a:pathLst>
              <a:path w="21600" h="21600">
                <a:moveTo>
                  <a:pt x="0" y="0"/>
                </a:moveTo>
                <a:lnTo>
                  <a:pt x="21600" y="21600"/>
                </a:lnTo>
              </a:path>
            </a:pathLst>
          </a:custGeom>
          <a:noFill/>
          <a:ln w="9360">
            <a:solidFill>
              <a:schemeClr val="dk2"/>
            </a:solidFill>
            <a:round/>
            <a:tailEnd len="med" type="triangle" w="med"/>
          </a:ln>
        </p:spPr>
        <p:style>
          <a:lnRef idx="0"/>
          <a:fillRef idx="0"/>
          <a:effectRef idx="0"/>
          <a:fontRef idx="minor"/>
        </p:style>
      </p:sp>
      <p:sp>
        <p:nvSpPr>
          <p:cNvPr id="434" name="CustomShape 9"/>
          <p:cNvSpPr/>
          <p:nvPr/>
        </p:nvSpPr>
        <p:spPr>
          <a:xfrm>
            <a:off x="4226400" y="3252960"/>
            <a:ext cx="1794240" cy="338400"/>
          </a:xfrm>
          <a:prstGeom prst="rect">
            <a:avLst/>
          </a:prstGeom>
          <a:noFill/>
          <a:ln>
            <a:noFill/>
          </a:ln>
        </p:spPr>
        <p:style>
          <a:lnRef idx="0"/>
          <a:fillRef idx="0"/>
          <a:effectRef idx="0"/>
          <a:fontRef idx="minor"/>
        </p:style>
        <p:txBody>
          <a:bodyPr tIns="91440" bIns="91440"/>
          <a:p>
            <a:pPr algn="ctr">
              <a:lnSpc>
                <a:spcPct val="100000"/>
              </a:lnSpc>
            </a:pPr>
            <a:r>
              <a:rPr b="0" lang="pt-BR" sz="1400" spc="-1" strike="noStrike">
                <a:solidFill>
                  <a:srgbClr val="3949ab"/>
                </a:solidFill>
                <a:latin typeface="Roboto"/>
                <a:ea typeface="Roboto"/>
              </a:rPr>
              <a:t>Modelo Treinado</a:t>
            </a:r>
            <a:endParaRPr b="0" lang="pt-BR" sz="1400" spc="-1" strike="noStrike">
              <a:latin typeface="Arial"/>
            </a:endParaRPr>
          </a:p>
        </p:txBody>
      </p:sp>
      <p:pic>
        <p:nvPicPr>
          <p:cNvPr id="435" name="Google Shape;667;p85" descr=""/>
          <p:cNvPicPr/>
          <p:nvPr/>
        </p:nvPicPr>
        <p:blipFill>
          <a:blip r:embed="rId4"/>
          <a:stretch/>
        </p:blipFill>
        <p:spPr>
          <a:xfrm>
            <a:off x="6232680" y="1730160"/>
            <a:ext cx="1618920" cy="1618920"/>
          </a:xfrm>
          <a:prstGeom prst="rect">
            <a:avLst/>
          </a:prstGeom>
          <a:ln>
            <a:noFill/>
          </a:ln>
        </p:spPr>
      </p:pic>
      <p:sp>
        <p:nvSpPr>
          <p:cNvPr id="436" name="CustomShape 10"/>
          <p:cNvSpPr/>
          <p:nvPr/>
        </p:nvSpPr>
        <p:spPr>
          <a:xfrm>
            <a:off x="6175440" y="3105720"/>
            <a:ext cx="1794240" cy="338400"/>
          </a:xfrm>
          <a:prstGeom prst="rect">
            <a:avLst/>
          </a:prstGeom>
          <a:noFill/>
          <a:ln>
            <a:noFill/>
          </a:ln>
        </p:spPr>
        <p:style>
          <a:lnRef idx="0"/>
          <a:fillRef idx="0"/>
          <a:effectRef idx="0"/>
          <a:fontRef idx="minor"/>
        </p:style>
      </p:sp>
      <p:sp>
        <p:nvSpPr>
          <p:cNvPr id="437" name="CustomShape 11"/>
          <p:cNvSpPr/>
          <p:nvPr/>
        </p:nvSpPr>
        <p:spPr>
          <a:xfrm>
            <a:off x="5760000" y="2539800"/>
            <a:ext cx="345240" cy="360"/>
          </a:xfrm>
          <a:custGeom>
            <a:avLst/>
            <a:gdLst/>
            <a:ahLst/>
            <a:rect l="l" t="t" r="r" b="b"/>
            <a:pathLst>
              <a:path w="21600" h="21600">
                <a:moveTo>
                  <a:pt x="0" y="0"/>
                </a:moveTo>
                <a:lnTo>
                  <a:pt x="21600" y="21600"/>
                </a:lnTo>
              </a:path>
            </a:pathLst>
          </a:custGeom>
          <a:noFill/>
          <a:ln w="9360">
            <a:solidFill>
              <a:schemeClr val="dk2"/>
            </a:solidFill>
            <a:round/>
            <a:tailEnd len="med" type="triangle" w="med"/>
          </a:ln>
        </p:spPr>
        <p:style>
          <a:lnRef idx="0"/>
          <a:fillRef idx="0"/>
          <a:effectRef idx="0"/>
          <a:fontRef idx="minor"/>
        </p:style>
      </p:sp>
      <p:sp>
        <p:nvSpPr>
          <p:cNvPr id="438" name="CustomShape 12"/>
          <p:cNvSpPr/>
          <p:nvPr/>
        </p:nvSpPr>
        <p:spPr>
          <a:xfrm>
            <a:off x="6117480" y="250560"/>
            <a:ext cx="1882080" cy="959760"/>
          </a:xfrm>
          <a:prstGeom prst="rect">
            <a:avLst/>
          </a:prstGeom>
          <a:noFill/>
          <a:ln>
            <a:noFill/>
          </a:ln>
        </p:spPr>
        <p:style>
          <a:lnRef idx="0"/>
          <a:fillRef idx="0"/>
          <a:effectRef idx="0"/>
          <a:fontRef idx="minor"/>
        </p:style>
        <p:txBody>
          <a:bodyPr tIns="91440" bIns="91440"/>
          <a:p>
            <a:pPr>
              <a:lnSpc>
                <a:spcPct val="100000"/>
              </a:lnSpc>
            </a:pPr>
            <a:r>
              <a:rPr b="0" lang="pt-BR" sz="1400" spc="-1" strike="noStrike">
                <a:solidFill>
                  <a:srgbClr val="3949ab"/>
                </a:solidFill>
                <a:latin typeface="Roboto"/>
                <a:ea typeface="Roboto"/>
              </a:rPr>
              <a:t>Dados de Teste</a:t>
            </a:r>
            <a:endParaRPr b="0" lang="pt-BR" sz="1400" spc="-1" strike="noStrike">
              <a:latin typeface="Arial"/>
            </a:endParaRPr>
          </a:p>
        </p:txBody>
      </p:sp>
      <p:sp>
        <p:nvSpPr>
          <p:cNvPr id="439" name="CustomShape 13"/>
          <p:cNvSpPr/>
          <p:nvPr/>
        </p:nvSpPr>
        <p:spPr>
          <a:xfrm>
            <a:off x="6886800" y="1375920"/>
            <a:ext cx="11520" cy="301680"/>
          </a:xfrm>
          <a:custGeom>
            <a:avLst/>
            <a:gdLst/>
            <a:ahLst/>
            <a:rect l="l" t="t" r="r" b="b"/>
            <a:pathLst>
              <a:path w="21600" h="21600">
                <a:moveTo>
                  <a:pt x="0" y="0"/>
                </a:moveTo>
                <a:lnTo>
                  <a:pt x="21600" y="21600"/>
                </a:lnTo>
              </a:path>
            </a:pathLst>
          </a:custGeom>
          <a:noFill/>
          <a:ln w="9360">
            <a:solidFill>
              <a:schemeClr val="dk2"/>
            </a:solidFill>
            <a:round/>
            <a:tailEnd len="med" type="triangle" w="med"/>
          </a:ln>
        </p:spPr>
        <p:style>
          <a:lnRef idx="0"/>
          <a:fillRef idx="0"/>
          <a:effectRef idx="0"/>
          <a:fontRef idx="minor"/>
        </p:style>
      </p:sp>
      <p:sp>
        <p:nvSpPr>
          <p:cNvPr id="440" name="CustomShape 14"/>
          <p:cNvSpPr/>
          <p:nvPr/>
        </p:nvSpPr>
        <p:spPr>
          <a:xfrm>
            <a:off x="6886800" y="3505680"/>
            <a:ext cx="11520" cy="301680"/>
          </a:xfrm>
          <a:custGeom>
            <a:avLst/>
            <a:gdLst/>
            <a:ahLst/>
            <a:rect l="l" t="t" r="r" b="b"/>
            <a:pathLst>
              <a:path w="21600" h="21600">
                <a:moveTo>
                  <a:pt x="0" y="0"/>
                </a:moveTo>
                <a:lnTo>
                  <a:pt x="21600" y="21600"/>
                </a:lnTo>
              </a:path>
            </a:pathLst>
          </a:custGeom>
          <a:noFill/>
          <a:ln w="9360">
            <a:solidFill>
              <a:schemeClr val="dk2"/>
            </a:solidFill>
            <a:round/>
            <a:tailEnd len="med" type="triangle" w="med"/>
          </a:ln>
        </p:spPr>
        <p:style>
          <a:lnRef idx="0"/>
          <a:fillRef idx="0"/>
          <a:effectRef idx="0"/>
          <a:fontRef idx="minor"/>
        </p:style>
      </p:sp>
      <p:sp>
        <p:nvSpPr>
          <p:cNvPr id="441" name="CustomShape 15"/>
          <p:cNvSpPr/>
          <p:nvPr/>
        </p:nvSpPr>
        <p:spPr>
          <a:xfrm>
            <a:off x="6175440" y="517680"/>
            <a:ext cx="1882080" cy="959760"/>
          </a:xfrm>
          <a:prstGeom prst="rect">
            <a:avLst/>
          </a:prstGeom>
          <a:noFill/>
          <a:ln>
            <a:noFill/>
          </a:ln>
        </p:spPr>
        <p:style>
          <a:lnRef idx="0"/>
          <a:fillRef idx="0"/>
          <a:effectRef idx="0"/>
          <a:fontRef idx="minor"/>
        </p:style>
        <p:txBody>
          <a:bodyPr tIns="91440" bIns="91440"/>
          <a:p>
            <a:pPr>
              <a:lnSpc>
                <a:spcPct val="100000"/>
              </a:lnSpc>
            </a:pPr>
            <a:r>
              <a:rPr b="0" lang="pt-BR" sz="1400" spc="-1" strike="noStrike">
                <a:solidFill>
                  <a:srgbClr val="3949ab"/>
                </a:solidFill>
                <a:latin typeface="Roboto"/>
                <a:ea typeface="Roboto"/>
              </a:rPr>
              <a:t>1- F, 13 </a:t>
            </a:r>
            <a:r>
              <a:rPr b="0" lang="pt-BR" sz="1400" spc="-1" strike="noStrike">
                <a:solidFill>
                  <a:srgbClr val="d23369"/>
                </a:solidFill>
                <a:latin typeface="Roboto"/>
                <a:ea typeface="Roboto"/>
              </a:rPr>
              <a:t>(P)</a:t>
            </a:r>
            <a:endParaRPr b="0" lang="pt-BR" sz="1400" spc="-1" strike="noStrike">
              <a:latin typeface="Arial"/>
            </a:endParaRPr>
          </a:p>
          <a:p>
            <a:pPr>
              <a:lnSpc>
                <a:spcPct val="100000"/>
              </a:lnSpc>
            </a:pPr>
            <a:r>
              <a:rPr b="0" lang="pt-BR" sz="1400" spc="-1" strike="noStrike">
                <a:solidFill>
                  <a:srgbClr val="3949ab"/>
                </a:solidFill>
                <a:latin typeface="Roboto"/>
                <a:ea typeface="Roboto"/>
              </a:rPr>
              <a:t>2- F, 25 </a:t>
            </a:r>
            <a:r>
              <a:rPr b="0" lang="pt-BR" sz="1400" spc="-1" strike="noStrike">
                <a:solidFill>
                  <a:srgbClr val="d23369"/>
                </a:solidFill>
                <a:latin typeface="Roboto"/>
                <a:ea typeface="Roboto"/>
              </a:rPr>
              <a:t>(W)</a:t>
            </a:r>
            <a:endParaRPr b="0" lang="pt-BR" sz="1400" spc="-1" strike="noStrike">
              <a:latin typeface="Arial"/>
            </a:endParaRPr>
          </a:p>
          <a:p>
            <a:pPr>
              <a:lnSpc>
                <a:spcPct val="100000"/>
              </a:lnSpc>
            </a:pPr>
            <a:r>
              <a:rPr b="0" lang="pt-BR" sz="1400" spc="-1" strike="noStrike">
                <a:solidFill>
                  <a:srgbClr val="3949ab"/>
                </a:solidFill>
                <a:latin typeface="Roboto"/>
                <a:ea typeface="Roboto"/>
              </a:rPr>
              <a:t>3- M, 29 </a:t>
            </a:r>
            <a:r>
              <a:rPr b="0" lang="pt-BR" sz="1400" spc="-1" strike="noStrike">
                <a:solidFill>
                  <a:srgbClr val="d23369"/>
                </a:solidFill>
                <a:latin typeface="Roboto"/>
                <a:ea typeface="Roboto"/>
              </a:rPr>
              <a:t>(S)</a:t>
            </a:r>
            <a:endParaRPr b="0" lang="pt-BR" sz="1400" spc="-1" strike="noStrike">
              <a:latin typeface="Arial"/>
            </a:endParaRPr>
          </a:p>
          <a:p>
            <a:pPr>
              <a:lnSpc>
                <a:spcPct val="100000"/>
              </a:lnSpc>
            </a:pPr>
            <a:endParaRPr b="0" lang="pt-BR" sz="1400" spc="-1" strike="noStrike">
              <a:latin typeface="Arial"/>
            </a:endParaRPr>
          </a:p>
        </p:txBody>
      </p:sp>
      <p:sp>
        <p:nvSpPr>
          <p:cNvPr id="442" name="CustomShape 16"/>
          <p:cNvSpPr/>
          <p:nvPr/>
        </p:nvSpPr>
        <p:spPr>
          <a:xfrm>
            <a:off x="6117480" y="3963960"/>
            <a:ext cx="2137320" cy="959760"/>
          </a:xfrm>
          <a:prstGeom prst="rect">
            <a:avLst/>
          </a:prstGeom>
          <a:noFill/>
          <a:ln>
            <a:noFill/>
          </a:ln>
        </p:spPr>
        <p:style>
          <a:lnRef idx="0"/>
          <a:fillRef idx="0"/>
          <a:effectRef idx="0"/>
          <a:fontRef idx="minor"/>
        </p:style>
        <p:txBody>
          <a:bodyPr tIns="91440" bIns="91440"/>
          <a:p>
            <a:pPr>
              <a:lnSpc>
                <a:spcPct val="100000"/>
              </a:lnSpc>
            </a:pPr>
            <a:r>
              <a:rPr b="0" lang="pt-BR" sz="1400" spc="-1" strike="noStrike">
                <a:solidFill>
                  <a:srgbClr val="3949ab"/>
                </a:solidFill>
                <a:latin typeface="Roboto"/>
                <a:ea typeface="Roboto"/>
              </a:rPr>
              <a:t>1- F, 15, </a:t>
            </a:r>
            <a:r>
              <a:rPr b="0" lang="pt-BR" sz="1400" spc="-1" strike="noStrike">
                <a:solidFill>
                  <a:srgbClr val="d23369"/>
                </a:solidFill>
                <a:latin typeface="Roboto"/>
                <a:ea typeface="Roboto"/>
              </a:rPr>
              <a:t>(P)</a:t>
            </a:r>
            <a:r>
              <a:rPr b="0" lang="pt-BR" sz="1400" spc="-1" strike="noStrike">
                <a:solidFill>
                  <a:srgbClr val="3949ab"/>
                </a:solidFill>
                <a:latin typeface="Roboto"/>
                <a:ea typeface="Roboto"/>
              </a:rPr>
              <a:t> ----&gt; P  </a:t>
            </a:r>
            <a:r>
              <a:rPr b="0" lang="pt-BR" sz="1400" spc="-1" strike="noStrike">
                <a:solidFill>
                  <a:srgbClr val="38761d"/>
                </a:solidFill>
                <a:latin typeface="Roboto"/>
                <a:ea typeface="Roboto"/>
              </a:rPr>
              <a:t>(OK)</a:t>
            </a:r>
            <a:endParaRPr b="0" lang="pt-BR" sz="1400" spc="-1" strike="noStrike">
              <a:latin typeface="Arial"/>
            </a:endParaRPr>
          </a:p>
          <a:p>
            <a:pPr>
              <a:lnSpc>
                <a:spcPct val="100000"/>
              </a:lnSpc>
            </a:pPr>
            <a:r>
              <a:rPr b="0" lang="pt-BR" sz="1400" spc="-1" strike="noStrike">
                <a:solidFill>
                  <a:srgbClr val="3949ab"/>
                </a:solidFill>
                <a:latin typeface="Roboto"/>
                <a:ea typeface="Roboto"/>
              </a:rPr>
              <a:t>2- F, 25, </a:t>
            </a:r>
            <a:r>
              <a:rPr b="0" lang="pt-BR" sz="1400" spc="-1" strike="noStrike">
                <a:solidFill>
                  <a:srgbClr val="d23369"/>
                </a:solidFill>
                <a:latin typeface="Roboto"/>
                <a:ea typeface="Roboto"/>
              </a:rPr>
              <a:t>(W) </a:t>
            </a:r>
            <a:r>
              <a:rPr b="0" lang="pt-BR" sz="1400" spc="-1" strike="noStrike">
                <a:solidFill>
                  <a:srgbClr val="3949ab"/>
                </a:solidFill>
                <a:latin typeface="Roboto"/>
                <a:ea typeface="Roboto"/>
              </a:rPr>
              <a:t>---&gt; W </a:t>
            </a:r>
            <a:r>
              <a:rPr b="0" lang="pt-BR" sz="1400" spc="-1" strike="noStrike">
                <a:solidFill>
                  <a:srgbClr val="38761d"/>
                </a:solidFill>
                <a:latin typeface="Roboto"/>
                <a:ea typeface="Roboto"/>
              </a:rPr>
              <a:t>(OK)</a:t>
            </a:r>
            <a:endParaRPr b="0" lang="pt-BR" sz="1400" spc="-1" strike="noStrike">
              <a:latin typeface="Arial"/>
            </a:endParaRPr>
          </a:p>
          <a:p>
            <a:pPr>
              <a:lnSpc>
                <a:spcPct val="100000"/>
              </a:lnSpc>
            </a:pPr>
            <a:r>
              <a:rPr b="0" lang="pt-BR" sz="1400" spc="-1" strike="noStrike">
                <a:solidFill>
                  <a:srgbClr val="3949ab"/>
                </a:solidFill>
                <a:latin typeface="Roboto"/>
                <a:ea typeface="Roboto"/>
              </a:rPr>
              <a:t>3- M, 32, </a:t>
            </a:r>
            <a:r>
              <a:rPr b="0" lang="pt-BR" sz="1400" spc="-1" strike="noStrike">
                <a:solidFill>
                  <a:srgbClr val="d23369"/>
                </a:solidFill>
                <a:latin typeface="Roboto"/>
                <a:ea typeface="Roboto"/>
              </a:rPr>
              <a:t>(S)</a:t>
            </a:r>
            <a:r>
              <a:rPr b="0" lang="pt-BR" sz="1400" spc="-1" strike="noStrike">
                <a:solidFill>
                  <a:srgbClr val="3949ab"/>
                </a:solidFill>
                <a:latin typeface="Roboto"/>
                <a:ea typeface="Roboto"/>
              </a:rPr>
              <a:t>----&gt; S </a:t>
            </a:r>
            <a:r>
              <a:rPr b="0" lang="pt-BR" sz="1400" spc="-1" strike="noStrike">
                <a:solidFill>
                  <a:srgbClr val="cc0000"/>
                </a:solidFill>
                <a:latin typeface="Roboto"/>
                <a:ea typeface="Roboto"/>
              </a:rPr>
              <a:t>(FAIL)</a:t>
            </a:r>
            <a:endParaRPr b="0" lang="pt-BR" sz="1400" spc="-1" strike="noStrike">
              <a:latin typeface="Arial"/>
            </a:endParaRPr>
          </a:p>
          <a:p>
            <a:pPr>
              <a:lnSpc>
                <a:spcPct val="100000"/>
              </a:lnSpc>
            </a:pPr>
            <a:endParaRPr b="0" lang="pt-BR" sz="1400" spc="-1" strike="noStrike">
              <a:latin typeface="Arial"/>
            </a:endParaRPr>
          </a:p>
        </p:txBody>
      </p:sp>
    </p:spTree>
  </p:cSld>
</p:sld>
</file>

<file path=ppt/slides/slide7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3" name="TextShape 1"/>
          <p:cNvSpPr txBox="1"/>
          <p:nvPr/>
        </p:nvSpPr>
        <p:spPr>
          <a:xfrm>
            <a:off x="198000" y="1785960"/>
            <a:ext cx="8747280" cy="607320"/>
          </a:xfrm>
          <a:prstGeom prst="rect">
            <a:avLst/>
          </a:prstGeom>
          <a:noFill/>
          <a:ln>
            <a:noFill/>
          </a:ln>
        </p:spPr>
        <p:txBody>
          <a:bodyPr tIns="91440" bIns="91440"/>
          <a:p>
            <a:pPr>
              <a:lnSpc>
                <a:spcPct val="100000"/>
              </a:lnSpc>
            </a:pPr>
            <a:r>
              <a:rPr b="0" lang="pt-BR" sz="3000" spc="-1" strike="noStrike">
                <a:solidFill>
                  <a:srgbClr val="2a3990"/>
                </a:solidFill>
                <a:latin typeface="Roboto"/>
                <a:ea typeface="Roboto"/>
              </a:rPr>
              <a:t>Precisão e acurácia do modelo</a:t>
            </a:r>
            <a:endParaRPr b="0" lang="pt-BR" sz="3000" spc="-1" strike="noStrike">
              <a:solidFill>
                <a:srgbClr val="000000"/>
              </a:solidFill>
              <a:latin typeface="Arial"/>
            </a:endParaRPr>
          </a:p>
        </p:txBody>
      </p:sp>
    </p:spTree>
  </p:cSld>
</p:sld>
</file>

<file path=ppt/slides/slide7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4" name="CustomShape 1"/>
          <p:cNvSpPr/>
          <p:nvPr/>
        </p:nvSpPr>
        <p:spPr>
          <a:xfrm>
            <a:off x="6105600" y="243720"/>
            <a:ext cx="1530360" cy="1031400"/>
          </a:xfrm>
          <a:prstGeom prst="rect">
            <a:avLst/>
          </a:prstGeom>
          <a:noFill/>
          <a:ln w="38160">
            <a:solidFill>
              <a:schemeClr val="dk1"/>
            </a:solidFill>
            <a:round/>
          </a:ln>
        </p:spPr>
        <p:style>
          <a:lnRef idx="0"/>
          <a:fillRef idx="0"/>
          <a:effectRef idx="0"/>
          <a:fontRef idx="minor"/>
        </p:style>
      </p:sp>
      <p:sp>
        <p:nvSpPr>
          <p:cNvPr id="445" name="CustomShape 2"/>
          <p:cNvSpPr/>
          <p:nvPr/>
        </p:nvSpPr>
        <p:spPr>
          <a:xfrm>
            <a:off x="510480" y="3869280"/>
            <a:ext cx="8548200" cy="999000"/>
          </a:xfrm>
          <a:prstGeom prst="rect">
            <a:avLst/>
          </a:prstGeom>
          <a:solidFill>
            <a:srgbClr val="ffffff"/>
          </a:solidFill>
          <a:ln>
            <a:noFill/>
          </a:ln>
        </p:spPr>
        <p:style>
          <a:lnRef idx="0"/>
          <a:fillRef idx="0"/>
          <a:effectRef idx="0"/>
          <a:fontRef idx="minor"/>
        </p:style>
      </p:sp>
      <p:pic>
        <p:nvPicPr>
          <p:cNvPr id="446" name="Google Shape;686;p87" descr=""/>
          <p:cNvPicPr/>
          <p:nvPr/>
        </p:nvPicPr>
        <p:blipFill>
          <a:blip r:embed="rId1"/>
          <a:stretch/>
        </p:blipFill>
        <p:spPr>
          <a:xfrm>
            <a:off x="66600" y="1633320"/>
            <a:ext cx="2106000" cy="1618920"/>
          </a:xfrm>
          <a:prstGeom prst="rect">
            <a:avLst/>
          </a:prstGeom>
          <a:ln>
            <a:noFill/>
          </a:ln>
        </p:spPr>
      </p:pic>
      <p:sp>
        <p:nvSpPr>
          <p:cNvPr id="447" name="CustomShape 3"/>
          <p:cNvSpPr/>
          <p:nvPr/>
        </p:nvSpPr>
        <p:spPr>
          <a:xfrm>
            <a:off x="109080" y="3252960"/>
            <a:ext cx="1882080" cy="338400"/>
          </a:xfrm>
          <a:prstGeom prst="rect">
            <a:avLst/>
          </a:prstGeom>
          <a:noFill/>
          <a:ln>
            <a:noFill/>
          </a:ln>
        </p:spPr>
        <p:style>
          <a:lnRef idx="0"/>
          <a:fillRef idx="0"/>
          <a:effectRef idx="0"/>
          <a:fontRef idx="minor"/>
        </p:style>
        <p:txBody>
          <a:bodyPr tIns="91440" bIns="91440"/>
          <a:p>
            <a:pPr>
              <a:lnSpc>
                <a:spcPct val="100000"/>
              </a:lnSpc>
            </a:pPr>
            <a:r>
              <a:rPr b="0" lang="pt-BR" sz="1400" spc="-1" strike="noStrike">
                <a:solidFill>
                  <a:srgbClr val="3949ab"/>
                </a:solidFill>
                <a:latin typeface="Roboto"/>
                <a:ea typeface="Roboto"/>
              </a:rPr>
              <a:t>Dados</a:t>
            </a:r>
            <a:r>
              <a:rPr b="0" lang="pt-BR" sz="1400" spc="-1" strike="noStrike">
                <a:solidFill>
                  <a:srgbClr val="000000"/>
                </a:solidFill>
                <a:latin typeface="Roboto"/>
                <a:ea typeface="Roboto"/>
              </a:rPr>
              <a:t> e </a:t>
            </a:r>
            <a:r>
              <a:rPr b="0" lang="pt-BR" sz="1400" spc="-1" strike="noStrike">
                <a:solidFill>
                  <a:srgbClr val="9c254d"/>
                </a:solidFill>
                <a:latin typeface="Roboto"/>
                <a:ea typeface="Roboto"/>
              </a:rPr>
              <a:t>respostas</a:t>
            </a:r>
            <a:endParaRPr b="0" lang="pt-BR" sz="1400" spc="-1" strike="noStrike">
              <a:latin typeface="Arial"/>
            </a:endParaRPr>
          </a:p>
        </p:txBody>
      </p:sp>
      <p:sp>
        <p:nvSpPr>
          <p:cNvPr id="448" name="CustomShape 4"/>
          <p:cNvSpPr/>
          <p:nvPr/>
        </p:nvSpPr>
        <p:spPr>
          <a:xfrm>
            <a:off x="155160" y="1897920"/>
            <a:ext cx="1283760" cy="1283760"/>
          </a:xfrm>
          <a:prstGeom prst="rect">
            <a:avLst/>
          </a:prstGeom>
          <a:noFill/>
          <a:ln w="38160">
            <a:solidFill>
              <a:schemeClr val="dk1"/>
            </a:solidFill>
            <a:round/>
          </a:ln>
        </p:spPr>
        <p:style>
          <a:lnRef idx="0"/>
          <a:fillRef idx="0"/>
          <a:effectRef idx="0"/>
          <a:fontRef idx="minor"/>
        </p:style>
      </p:sp>
      <p:sp>
        <p:nvSpPr>
          <p:cNvPr id="449" name="CustomShape 5"/>
          <p:cNvSpPr/>
          <p:nvPr/>
        </p:nvSpPr>
        <p:spPr>
          <a:xfrm>
            <a:off x="1485720" y="1897920"/>
            <a:ext cx="595080" cy="1283760"/>
          </a:xfrm>
          <a:prstGeom prst="rect">
            <a:avLst/>
          </a:prstGeom>
          <a:noFill/>
          <a:ln w="38160">
            <a:solidFill>
              <a:schemeClr val="accent4"/>
            </a:solidFill>
            <a:round/>
          </a:ln>
        </p:spPr>
        <p:style>
          <a:lnRef idx="0"/>
          <a:fillRef idx="0"/>
          <a:effectRef idx="0"/>
          <a:fontRef idx="minor"/>
        </p:style>
      </p:sp>
      <p:sp>
        <p:nvSpPr>
          <p:cNvPr id="450" name="CustomShape 6"/>
          <p:cNvSpPr/>
          <p:nvPr/>
        </p:nvSpPr>
        <p:spPr>
          <a:xfrm>
            <a:off x="2215440" y="2539800"/>
            <a:ext cx="345240" cy="360"/>
          </a:xfrm>
          <a:custGeom>
            <a:avLst/>
            <a:gdLst/>
            <a:ahLst/>
            <a:rect l="l" t="t" r="r" b="b"/>
            <a:pathLst>
              <a:path w="21600" h="21600">
                <a:moveTo>
                  <a:pt x="0" y="0"/>
                </a:moveTo>
                <a:lnTo>
                  <a:pt x="21600" y="21600"/>
                </a:lnTo>
              </a:path>
            </a:pathLst>
          </a:custGeom>
          <a:noFill/>
          <a:ln w="9360">
            <a:solidFill>
              <a:schemeClr val="dk2"/>
            </a:solidFill>
            <a:round/>
            <a:tailEnd len="med" type="triangle" w="med"/>
          </a:ln>
        </p:spPr>
        <p:style>
          <a:lnRef idx="0"/>
          <a:fillRef idx="0"/>
          <a:effectRef idx="0"/>
          <a:fontRef idx="minor"/>
        </p:style>
      </p:sp>
      <p:pic>
        <p:nvPicPr>
          <p:cNvPr id="451" name="Google Shape;691;p87" descr=""/>
          <p:cNvPicPr/>
          <p:nvPr/>
        </p:nvPicPr>
        <p:blipFill>
          <a:blip r:embed="rId2"/>
          <a:stretch/>
        </p:blipFill>
        <p:spPr>
          <a:xfrm>
            <a:off x="2603160" y="1761840"/>
            <a:ext cx="1451520" cy="1451520"/>
          </a:xfrm>
          <a:prstGeom prst="rect">
            <a:avLst/>
          </a:prstGeom>
          <a:ln>
            <a:noFill/>
          </a:ln>
        </p:spPr>
      </p:pic>
      <p:sp>
        <p:nvSpPr>
          <p:cNvPr id="452" name="CustomShape 7"/>
          <p:cNvSpPr/>
          <p:nvPr/>
        </p:nvSpPr>
        <p:spPr>
          <a:xfrm>
            <a:off x="2431800" y="3252960"/>
            <a:ext cx="1794240" cy="338400"/>
          </a:xfrm>
          <a:prstGeom prst="rect">
            <a:avLst/>
          </a:prstGeom>
          <a:noFill/>
          <a:ln>
            <a:noFill/>
          </a:ln>
        </p:spPr>
        <p:style>
          <a:lnRef idx="0"/>
          <a:fillRef idx="0"/>
          <a:effectRef idx="0"/>
          <a:fontRef idx="minor"/>
        </p:style>
        <p:txBody>
          <a:bodyPr tIns="91440" bIns="91440"/>
          <a:p>
            <a:pPr algn="ctr">
              <a:lnSpc>
                <a:spcPct val="100000"/>
              </a:lnSpc>
            </a:pPr>
            <a:r>
              <a:rPr b="0" lang="pt-BR" sz="1400" spc="-1" strike="noStrike">
                <a:solidFill>
                  <a:srgbClr val="3949ab"/>
                </a:solidFill>
                <a:latin typeface="Roboto"/>
                <a:ea typeface="Roboto"/>
              </a:rPr>
              <a:t>Modelo</a:t>
            </a:r>
            <a:endParaRPr b="0" lang="pt-BR" sz="1400" spc="-1" strike="noStrike">
              <a:latin typeface="Arial"/>
            </a:endParaRPr>
          </a:p>
        </p:txBody>
      </p:sp>
      <p:pic>
        <p:nvPicPr>
          <p:cNvPr id="453" name="Google Shape;693;p87" descr=""/>
          <p:cNvPicPr/>
          <p:nvPr/>
        </p:nvPicPr>
        <p:blipFill>
          <a:blip r:embed="rId3"/>
          <a:stretch/>
        </p:blipFill>
        <p:spPr>
          <a:xfrm>
            <a:off x="4369680" y="1677960"/>
            <a:ext cx="1618920" cy="1618920"/>
          </a:xfrm>
          <a:prstGeom prst="rect">
            <a:avLst/>
          </a:prstGeom>
          <a:ln>
            <a:noFill/>
          </a:ln>
        </p:spPr>
      </p:pic>
      <p:sp>
        <p:nvSpPr>
          <p:cNvPr id="454" name="CustomShape 8"/>
          <p:cNvSpPr/>
          <p:nvPr/>
        </p:nvSpPr>
        <p:spPr>
          <a:xfrm>
            <a:off x="4074120" y="2539800"/>
            <a:ext cx="345240" cy="360"/>
          </a:xfrm>
          <a:custGeom>
            <a:avLst/>
            <a:gdLst/>
            <a:ahLst/>
            <a:rect l="l" t="t" r="r" b="b"/>
            <a:pathLst>
              <a:path w="21600" h="21600">
                <a:moveTo>
                  <a:pt x="0" y="0"/>
                </a:moveTo>
                <a:lnTo>
                  <a:pt x="21600" y="21600"/>
                </a:lnTo>
              </a:path>
            </a:pathLst>
          </a:custGeom>
          <a:noFill/>
          <a:ln w="9360">
            <a:solidFill>
              <a:schemeClr val="dk2"/>
            </a:solidFill>
            <a:round/>
            <a:tailEnd len="med" type="triangle" w="med"/>
          </a:ln>
        </p:spPr>
        <p:style>
          <a:lnRef idx="0"/>
          <a:fillRef idx="0"/>
          <a:effectRef idx="0"/>
          <a:fontRef idx="minor"/>
        </p:style>
      </p:sp>
      <p:sp>
        <p:nvSpPr>
          <p:cNvPr id="455" name="CustomShape 9"/>
          <p:cNvSpPr/>
          <p:nvPr/>
        </p:nvSpPr>
        <p:spPr>
          <a:xfrm>
            <a:off x="4226400" y="3252960"/>
            <a:ext cx="1794240" cy="338400"/>
          </a:xfrm>
          <a:prstGeom prst="rect">
            <a:avLst/>
          </a:prstGeom>
          <a:noFill/>
          <a:ln>
            <a:noFill/>
          </a:ln>
        </p:spPr>
        <p:style>
          <a:lnRef idx="0"/>
          <a:fillRef idx="0"/>
          <a:effectRef idx="0"/>
          <a:fontRef idx="minor"/>
        </p:style>
        <p:txBody>
          <a:bodyPr tIns="91440" bIns="91440"/>
          <a:p>
            <a:pPr algn="ctr">
              <a:lnSpc>
                <a:spcPct val="100000"/>
              </a:lnSpc>
            </a:pPr>
            <a:r>
              <a:rPr b="0" lang="pt-BR" sz="1400" spc="-1" strike="noStrike">
                <a:solidFill>
                  <a:srgbClr val="3949ab"/>
                </a:solidFill>
                <a:latin typeface="Roboto"/>
                <a:ea typeface="Roboto"/>
              </a:rPr>
              <a:t>Modelo Treinado</a:t>
            </a:r>
            <a:endParaRPr b="0" lang="pt-BR" sz="1400" spc="-1" strike="noStrike">
              <a:latin typeface="Arial"/>
            </a:endParaRPr>
          </a:p>
        </p:txBody>
      </p:sp>
      <p:pic>
        <p:nvPicPr>
          <p:cNvPr id="456" name="Google Shape;696;p87" descr=""/>
          <p:cNvPicPr/>
          <p:nvPr/>
        </p:nvPicPr>
        <p:blipFill>
          <a:blip r:embed="rId4"/>
          <a:stretch/>
        </p:blipFill>
        <p:spPr>
          <a:xfrm>
            <a:off x="6232680" y="1730160"/>
            <a:ext cx="1618920" cy="1618920"/>
          </a:xfrm>
          <a:prstGeom prst="rect">
            <a:avLst/>
          </a:prstGeom>
          <a:ln>
            <a:noFill/>
          </a:ln>
        </p:spPr>
      </p:pic>
      <p:sp>
        <p:nvSpPr>
          <p:cNvPr id="457" name="CustomShape 10"/>
          <p:cNvSpPr/>
          <p:nvPr/>
        </p:nvSpPr>
        <p:spPr>
          <a:xfrm>
            <a:off x="6175440" y="3105720"/>
            <a:ext cx="1794240" cy="338400"/>
          </a:xfrm>
          <a:prstGeom prst="rect">
            <a:avLst/>
          </a:prstGeom>
          <a:noFill/>
          <a:ln>
            <a:noFill/>
          </a:ln>
        </p:spPr>
        <p:style>
          <a:lnRef idx="0"/>
          <a:fillRef idx="0"/>
          <a:effectRef idx="0"/>
          <a:fontRef idx="minor"/>
        </p:style>
      </p:sp>
      <p:sp>
        <p:nvSpPr>
          <p:cNvPr id="458" name="CustomShape 11"/>
          <p:cNvSpPr/>
          <p:nvPr/>
        </p:nvSpPr>
        <p:spPr>
          <a:xfrm>
            <a:off x="5760000" y="2539800"/>
            <a:ext cx="345240" cy="360"/>
          </a:xfrm>
          <a:custGeom>
            <a:avLst/>
            <a:gdLst/>
            <a:ahLst/>
            <a:rect l="l" t="t" r="r" b="b"/>
            <a:pathLst>
              <a:path w="21600" h="21600">
                <a:moveTo>
                  <a:pt x="0" y="0"/>
                </a:moveTo>
                <a:lnTo>
                  <a:pt x="21600" y="21600"/>
                </a:lnTo>
              </a:path>
            </a:pathLst>
          </a:custGeom>
          <a:noFill/>
          <a:ln w="9360">
            <a:solidFill>
              <a:schemeClr val="dk2"/>
            </a:solidFill>
            <a:round/>
            <a:tailEnd len="med" type="triangle" w="med"/>
          </a:ln>
        </p:spPr>
        <p:style>
          <a:lnRef idx="0"/>
          <a:fillRef idx="0"/>
          <a:effectRef idx="0"/>
          <a:fontRef idx="minor"/>
        </p:style>
      </p:sp>
      <p:sp>
        <p:nvSpPr>
          <p:cNvPr id="459" name="CustomShape 12"/>
          <p:cNvSpPr/>
          <p:nvPr/>
        </p:nvSpPr>
        <p:spPr>
          <a:xfrm>
            <a:off x="6117480" y="250560"/>
            <a:ext cx="1882080" cy="959760"/>
          </a:xfrm>
          <a:prstGeom prst="rect">
            <a:avLst/>
          </a:prstGeom>
          <a:noFill/>
          <a:ln>
            <a:noFill/>
          </a:ln>
        </p:spPr>
        <p:style>
          <a:lnRef idx="0"/>
          <a:fillRef idx="0"/>
          <a:effectRef idx="0"/>
          <a:fontRef idx="minor"/>
        </p:style>
        <p:txBody>
          <a:bodyPr tIns="91440" bIns="91440"/>
          <a:p>
            <a:pPr>
              <a:lnSpc>
                <a:spcPct val="100000"/>
              </a:lnSpc>
            </a:pPr>
            <a:r>
              <a:rPr b="0" lang="pt-BR" sz="1400" spc="-1" strike="noStrike">
                <a:solidFill>
                  <a:srgbClr val="3949ab"/>
                </a:solidFill>
                <a:latin typeface="Roboto"/>
                <a:ea typeface="Roboto"/>
              </a:rPr>
              <a:t>Dados de Teste</a:t>
            </a:r>
            <a:endParaRPr b="0" lang="pt-BR" sz="1400" spc="-1" strike="noStrike">
              <a:latin typeface="Arial"/>
            </a:endParaRPr>
          </a:p>
        </p:txBody>
      </p:sp>
      <p:sp>
        <p:nvSpPr>
          <p:cNvPr id="460" name="CustomShape 13"/>
          <p:cNvSpPr/>
          <p:nvPr/>
        </p:nvSpPr>
        <p:spPr>
          <a:xfrm>
            <a:off x="6886800" y="1375920"/>
            <a:ext cx="11520" cy="301680"/>
          </a:xfrm>
          <a:custGeom>
            <a:avLst/>
            <a:gdLst/>
            <a:ahLst/>
            <a:rect l="l" t="t" r="r" b="b"/>
            <a:pathLst>
              <a:path w="21600" h="21600">
                <a:moveTo>
                  <a:pt x="0" y="0"/>
                </a:moveTo>
                <a:lnTo>
                  <a:pt x="21600" y="21600"/>
                </a:lnTo>
              </a:path>
            </a:pathLst>
          </a:custGeom>
          <a:noFill/>
          <a:ln w="9360">
            <a:solidFill>
              <a:schemeClr val="dk2"/>
            </a:solidFill>
            <a:round/>
            <a:tailEnd len="med" type="triangle" w="med"/>
          </a:ln>
        </p:spPr>
        <p:style>
          <a:lnRef idx="0"/>
          <a:fillRef idx="0"/>
          <a:effectRef idx="0"/>
          <a:fontRef idx="minor"/>
        </p:style>
      </p:sp>
      <p:sp>
        <p:nvSpPr>
          <p:cNvPr id="461" name="CustomShape 14"/>
          <p:cNvSpPr/>
          <p:nvPr/>
        </p:nvSpPr>
        <p:spPr>
          <a:xfrm>
            <a:off x="6886800" y="3505680"/>
            <a:ext cx="11520" cy="301680"/>
          </a:xfrm>
          <a:custGeom>
            <a:avLst/>
            <a:gdLst/>
            <a:ahLst/>
            <a:rect l="l" t="t" r="r" b="b"/>
            <a:pathLst>
              <a:path w="21600" h="21600">
                <a:moveTo>
                  <a:pt x="0" y="0"/>
                </a:moveTo>
                <a:lnTo>
                  <a:pt x="21600" y="21600"/>
                </a:lnTo>
              </a:path>
            </a:pathLst>
          </a:custGeom>
          <a:noFill/>
          <a:ln w="9360">
            <a:solidFill>
              <a:schemeClr val="dk2"/>
            </a:solidFill>
            <a:round/>
            <a:tailEnd len="med" type="triangle" w="med"/>
          </a:ln>
        </p:spPr>
        <p:style>
          <a:lnRef idx="0"/>
          <a:fillRef idx="0"/>
          <a:effectRef idx="0"/>
          <a:fontRef idx="minor"/>
        </p:style>
      </p:sp>
      <p:sp>
        <p:nvSpPr>
          <p:cNvPr id="462" name="CustomShape 15"/>
          <p:cNvSpPr/>
          <p:nvPr/>
        </p:nvSpPr>
        <p:spPr>
          <a:xfrm>
            <a:off x="6175440" y="517680"/>
            <a:ext cx="1882080" cy="959760"/>
          </a:xfrm>
          <a:prstGeom prst="rect">
            <a:avLst/>
          </a:prstGeom>
          <a:noFill/>
          <a:ln>
            <a:noFill/>
          </a:ln>
        </p:spPr>
        <p:style>
          <a:lnRef idx="0"/>
          <a:fillRef idx="0"/>
          <a:effectRef idx="0"/>
          <a:fontRef idx="minor"/>
        </p:style>
        <p:txBody>
          <a:bodyPr tIns="91440" bIns="91440"/>
          <a:p>
            <a:pPr>
              <a:lnSpc>
                <a:spcPct val="100000"/>
              </a:lnSpc>
            </a:pPr>
            <a:r>
              <a:rPr b="0" lang="pt-BR" sz="1400" spc="-1" strike="noStrike">
                <a:solidFill>
                  <a:srgbClr val="3949ab"/>
                </a:solidFill>
                <a:latin typeface="Roboto"/>
                <a:ea typeface="Roboto"/>
              </a:rPr>
              <a:t>1- F, 13 </a:t>
            </a:r>
            <a:r>
              <a:rPr b="0" lang="pt-BR" sz="1400" spc="-1" strike="noStrike">
                <a:solidFill>
                  <a:srgbClr val="d23369"/>
                </a:solidFill>
                <a:latin typeface="Roboto"/>
                <a:ea typeface="Roboto"/>
              </a:rPr>
              <a:t>(P)</a:t>
            </a:r>
            <a:endParaRPr b="0" lang="pt-BR" sz="1400" spc="-1" strike="noStrike">
              <a:latin typeface="Arial"/>
            </a:endParaRPr>
          </a:p>
          <a:p>
            <a:pPr>
              <a:lnSpc>
                <a:spcPct val="100000"/>
              </a:lnSpc>
            </a:pPr>
            <a:r>
              <a:rPr b="0" lang="pt-BR" sz="1400" spc="-1" strike="noStrike">
                <a:solidFill>
                  <a:srgbClr val="3949ab"/>
                </a:solidFill>
                <a:latin typeface="Roboto"/>
                <a:ea typeface="Roboto"/>
              </a:rPr>
              <a:t>2- F, 25 </a:t>
            </a:r>
            <a:r>
              <a:rPr b="0" lang="pt-BR" sz="1400" spc="-1" strike="noStrike">
                <a:solidFill>
                  <a:srgbClr val="d23369"/>
                </a:solidFill>
                <a:latin typeface="Roboto"/>
                <a:ea typeface="Roboto"/>
              </a:rPr>
              <a:t>(W)</a:t>
            </a:r>
            <a:endParaRPr b="0" lang="pt-BR" sz="1400" spc="-1" strike="noStrike">
              <a:latin typeface="Arial"/>
            </a:endParaRPr>
          </a:p>
          <a:p>
            <a:pPr>
              <a:lnSpc>
                <a:spcPct val="100000"/>
              </a:lnSpc>
            </a:pPr>
            <a:r>
              <a:rPr b="0" lang="pt-BR" sz="1400" spc="-1" strike="noStrike">
                <a:solidFill>
                  <a:srgbClr val="3949ab"/>
                </a:solidFill>
                <a:latin typeface="Roboto"/>
                <a:ea typeface="Roboto"/>
              </a:rPr>
              <a:t>3- M, 29 </a:t>
            </a:r>
            <a:r>
              <a:rPr b="0" lang="pt-BR" sz="1400" spc="-1" strike="noStrike">
                <a:solidFill>
                  <a:srgbClr val="d23369"/>
                </a:solidFill>
                <a:latin typeface="Roboto"/>
                <a:ea typeface="Roboto"/>
              </a:rPr>
              <a:t>(S)</a:t>
            </a:r>
            <a:endParaRPr b="0" lang="pt-BR" sz="1400" spc="-1" strike="noStrike">
              <a:latin typeface="Arial"/>
            </a:endParaRPr>
          </a:p>
          <a:p>
            <a:pPr>
              <a:lnSpc>
                <a:spcPct val="100000"/>
              </a:lnSpc>
            </a:pPr>
            <a:endParaRPr b="0" lang="pt-BR" sz="1400" spc="-1" strike="noStrike">
              <a:latin typeface="Arial"/>
            </a:endParaRPr>
          </a:p>
        </p:txBody>
      </p:sp>
      <p:sp>
        <p:nvSpPr>
          <p:cNvPr id="463" name="CustomShape 16"/>
          <p:cNvSpPr/>
          <p:nvPr/>
        </p:nvSpPr>
        <p:spPr>
          <a:xfrm>
            <a:off x="6117480" y="3963960"/>
            <a:ext cx="2137320" cy="959760"/>
          </a:xfrm>
          <a:prstGeom prst="rect">
            <a:avLst/>
          </a:prstGeom>
          <a:noFill/>
          <a:ln>
            <a:noFill/>
          </a:ln>
        </p:spPr>
        <p:style>
          <a:lnRef idx="0"/>
          <a:fillRef idx="0"/>
          <a:effectRef idx="0"/>
          <a:fontRef idx="minor"/>
        </p:style>
        <p:txBody>
          <a:bodyPr tIns="91440" bIns="91440"/>
          <a:p>
            <a:pPr>
              <a:lnSpc>
                <a:spcPct val="100000"/>
              </a:lnSpc>
            </a:pPr>
            <a:r>
              <a:rPr b="0" lang="pt-BR" sz="1400" spc="-1" strike="noStrike">
                <a:solidFill>
                  <a:srgbClr val="3949ab"/>
                </a:solidFill>
                <a:latin typeface="Roboto"/>
                <a:ea typeface="Roboto"/>
              </a:rPr>
              <a:t>1- F, 15, </a:t>
            </a:r>
            <a:r>
              <a:rPr b="0" lang="pt-BR" sz="1400" spc="-1" strike="noStrike">
                <a:solidFill>
                  <a:srgbClr val="d23369"/>
                </a:solidFill>
                <a:latin typeface="Roboto"/>
                <a:ea typeface="Roboto"/>
              </a:rPr>
              <a:t>(P)</a:t>
            </a:r>
            <a:r>
              <a:rPr b="0" lang="pt-BR" sz="1400" spc="-1" strike="noStrike">
                <a:solidFill>
                  <a:srgbClr val="3949ab"/>
                </a:solidFill>
                <a:latin typeface="Roboto"/>
                <a:ea typeface="Roboto"/>
              </a:rPr>
              <a:t> ----&gt; P  </a:t>
            </a:r>
            <a:r>
              <a:rPr b="0" lang="pt-BR" sz="1400" spc="-1" strike="noStrike">
                <a:solidFill>
                  <a:srgbClr val="38761d"/>
                </a:solidFill>
                <a:latin typeface="Roboto"/>
                <a:ea typeface="Roboto"/>
              </a:rPr>
              <a:t>(OK)</a:t>
            </a:r>
            <a:endParaRPr b="0" lang="pt-BR" sz="1400" spc="-1" strike="noStrike">
              <a:latin typeface="Arial"/>
            </a:endParaRPr>
          </a:p>
          <a:p>
            <a:pPr>
              <a:lnSpc>
                <a:spcPct val="100000"/>
              </a:lnSpc>
            </a:pPr>
            <a:r>
              <a:rPr b="0" lang="pt-BR" sz="1400" spc="-1" strike="noStrike">
                <a:solidFill>
                  <a:srgbClr val="3949ab"/>
                </a:solidFill>
                <a:latin typeface="Roboto"/>
                <a:ea typeface="Roboto"/>
              </a:rPr>
              <a:t>2- F, 25, </a:t>
            </a:r>
            <a:r>
              <a:rPr b="0" lang="pt-BR" sz="1400" spc="-1" strike="noStrike">
                <a:solidFill>
                  <a:srgbClr val="d23369"/>
                </a:solidFill>
                <a:latin typeface="Roboto"/>
                <a:ea typeface="Roboto"/>
              </a:rPr>
              <a:t>(W) </a:t>
            </a:r>
            <a:r>
              <a:rPr b="0" lang="pt-BR" sz="1400" spc="-1" strike="noStrike">
                <a:solidFill>
                  <a:srgbClr val="3949ab"/>
                </a:solidFill>
                <a:latin typeface="Roboto"/>
                <a:ea typeface="Roboto"/>
              </a:rPr>
              <a:t>---&gt; W </a:t>
            </a:r>
            <a:r>
              <a:rPr b="0" lang="pt-BR" sz="1400" spc="-1" strike="noStrike">
                <a:solidFill>
                  <a:srgbClr val="38761d"/>
                </a:solidFill>
                <a:latin typeface="Roboto"/>
                <a:ea typeface="Roboto"/>
              </a:rPr>
              <a:t>(OK)</a:t>
            </a:r>
            <a:endParaRPr b="0" lang="pt-BR" sz="1400" spc="-1" strike="noStrike">
              <a:latin typeface="Arial"/>
            </a:endParaRPr>
          </a:p>
          <a:p>
            <a:pPr>
              <a:lnSpc>
                <a:spcPct val="100000"/>
              </a:lnSpc>
            </a:pPr>
            <a:r>
              <a:rPr b="0" lang="pt-BR" sz="1400" spc="-1" strike="noStrike">
                <a:solidFill>
                  <a:srgbClr val="3949ab"/>
                </a:solidFill>
                <a:latin typeface="Roboto"/>
                <a:ea typeface="Roboto"/>
              </a:rPr>
              <a:t>3- M, 32, </a:t>
            </a:r>
            <a:r>
              <a:rPr b="0" lang="pt-BR" sz="1400" spc="-1" strike="noStrike">
                <a:solidFill>
                  <a:srgbClr val="d23369"/>
                </a:solidFill>
                <a:latin typeface="Roboto"/>
                <a:ea typeface="Roboto"/>
              </a:rPr>
              <a:t>(S)</a:t>
            </a:r>
            <a:r>
              <a:rPr b="0" lang="pt-BR" sz="1400" spc="-1" strike="noStrike">
                <a:solidFill>
                  <a:srgbClr val="3949ab"/>
                </a:solidFill>
                <a:latin typeface="Roboto"/>
                <a:ea typeface="Roboto"/>
              </a:rPr>
              <a:t>----&gt; S </a:t>
            </a:r>
            <a:r>
              <a:rPr b="0" lang="pt-BR" sz="1400" spc="-1" strike="noStrike">
                <a:solidFill>
                  <a:srgbClr val="38761d"/>
                </a:solidFill>
                <a:latin typeface="Roboto"/>
                <a:ea typeface="Roboto"/>
              </a:rPr>
              <a:t>(OK)</a:t>
            </a:r>
            <a:endParaRPr b="0" lang="pt-BR" sz="1400" spc="-1" strike="noStrike">
              <a:latin typeface="Arial"/>
            </a:endParaRPr>
          </a:p>
          <a:p>
            <a:pPr>
              <a:lnSpc>
                <a:spcPct val="100000"/>
              </a:lnSpc>
            </a:pPr>
            <a:endParaRPr b="0" lang="pt-BR" sz="1400" spc="-1" strike="noStrike">
              <a:latin typeface="Arial"/>
            </a:endParaRPr>
          </a:p>
          <a:p>
            <a:pPr>
              <a:lnSpc>
                <a:spcPct val="100000"/>
              </a:lnSpc>
            </a:pPr>
            <a:endParaRPr b="0" lang="pt-BR" sz="1400" spc="-1" strike="noStrike">
              <a:latin typeface="Arial"/>
            </a:endParaRPr>
          </a:p>
        </p:txBody>
      </p:sp>
      <p:sp>
        <p:nvSpPr>
          <p:cNvPr id="464" name="CustomShape 17"/>
          <p:cNvSpPr/>
          <p:nvPr/>
        </p:nvSpPr>
        <p:spPr>
          <a:xfrm>
            <a:off x="7560720" y="2539800"/>
            <a:ext cx="345240" cy="360"/>
          </a:xfrm>
          <a:custGeom>
            <a:avLst/>
            <a:gdLst/>
            <a:ahLst/>
            <a:rect l="l" t="t" r="r" b="b"/>
            <a:pathLst>
              <a:path w="21600" h="21600">
                <a:moveTo>
                  <a:pt x="0" y="0"/>
                </a:moveTo>
                <a:lnTo>
                  <a:pt x="21600" y="21600"/>
                </a:lnTo>
              </a:path>
            </a:pathLst>
          </a:custGeom>
          <a:noFill/>
          <a:ln w="9360">
            <a:solidFill>
              <a:schemeClr val="dk2"/>
            </a:solidFill>
            <a:round/>
            <a:tailEnd len="med" type="triangle" w="med"/>
          </a:ln>
        </p:spPr>
        <p:style>
          <a:lnRef idx="0"/>
          <a:fillRef idx="0"/>
          <a:effectRef idx="0"/>
          <a:fontRef idx="minor"/>
        </p:style>
      </p:sp>
      <p:sp>
        <p:nvSpPr>
          <p:cNvPr id="465" name="CustomShape 18"/>
          <p:cNvSpPr/>
          <p:nvPr/>
        </p:nvSpPr>
        <p:spPr>
          <a:xfrm>
            <a:off x="7804800" y="2250720"/>
            <a:ext cx="4063680" cy="473760"/>
          </a:xfrm>
          <a:prstGeom prst="rect">
            <a:avLst/>
          </a:prstGeom>
          <a:noFill/>
          <a:ln>
            <a:noFill/>
          </a:ln>
        </p:spPr>
        <p:style>
          <a:lnRef idx="0"/>
          <a:fillRef idx="0"/>
          <a:effectRef idx="0"/>
          <a:fontRef idx="minor"/>
        </p:style>
        <p:txBody>
          <a:bodyPr tIns="91440" bIns="91440"/>
          <a:p>
            <a:pPr>
              <a:lnSpc>
                <a:spcPct val="100000"/>
              </a:lnSpc>
            </a:pPr>
            <a:r>
              <a:rPr b="0" lang="pt-BR" sz="2000" spc="-1" strike="noStrike">
                <a:solidFill>
                  <a:srgbClr val="38761d"/>
                </a:solidFill>
                <a:latin typeface="Roboto"/>
                <a:ea typeface="Roboto"/>
              </a:rPr>
              <a:t> </a:t>
            </a:r>
            <a:r>
              <a:rPr b="0" lang="pt-BR" sz="2000" spc="-1" strike="noStrike">
                <a:solidFill>
                  <a:srgbClr val="38761d"/>
                </a:solidFill>
                <a:latin typeface="Roboto"/>
                <a:ea typeface="Roboto"/>
              </a:rPr>
              <a:t>Produção </a:t>
            </a:r>
            <a:endParaRPr b="0" lang="pt-BR" sz="2000" spc="-1" strike="noStrike">
              <a:latin typeface="Arial"/>
            </a:endParaRPr>
          </a:p>
        </p:txBody>
      </p:sp>
      <p:sp>
        <p:nvSpPr>
          <p:cNvPr id="466" name="CustomShape 19"/>
          <p:cNvSpPr/>
          <p:nvPr/>
        </p:nvSpPr>
        <p:spPr>
          <a:xfrm>
            <a:off x="7080480" y="3444480"/>
            <a:ext cx="2106000" cy="630000"/>
          </a:xfrm>
          <a:prstGeom prst="rect">
            <a:avLst/>
          </a:prstGeom>
          <a:noFill/>
          <a:ln>
            <a:noFill/>
          </a:ln>
        </p:spPr>
        <p:style>
          <a:lnRef idx="0"/>
          <a:fillRef idx="0"/>
          <a:effectRef idx="0"/>
          <a:fontRef idx="minor"/>
        </p:style>
        <p:txBody>
          <a:bodyPr tIns="91440" bIns="91440"/>
          <a:p>
            <a:pPr>
              <a:lnSpc>
                <a:spcPct val="100000"/>
              </a:lnSpc>
            </a:pPr>
            <a:r>
              <a:rPr b="0" lang="pt-BR" sz="1400" spc="-1" strike="noStrike">
                <a:solidFill>
                  <a:srgbClr val="666666"/>
                </a:solidFill>
                <a:latin typeface="Roboto"/>
                <a:ea typeface="Roboto"/>
              </a:rPr>
              <a:t>98.12% de acurácia</a:t>
            </a:r>
            <a:endParaRPr b="0" lang="pt-BR" sz="1400" spc="-1" strike="noStrike">
              <a:latin typeface="Arial"/>
            </a:endParaRPr>
          </a:p>
        </p:txBody>
      </p:sp>
    </p:spTree>
  </p:cSld>
</p:sld>
</file>

<file path=ppt/slides/slide7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7" name="TextShape 1"/>
          <p:cNvSpPr txBox="1"/>
          <p:nvPr/>
        </p:nvSpPr>
        <p:spPr>
          <a:xfrm>
            <a:off x="311760" y="2018520"/>
            <a:ext cx="8520120" cy="607320"/>
          </a:xfrm>
          <a:prstGeom prst="rect">
            <a:avLst/>
          </a:prstGeom>
          <a:noFill/>
          <a:ln>
            <a:noFill/>
          </a:ln>
        </p:spPr>
        <p:txBody>
          <a:bodyPr tIns="91440" bIns="91440"/>
          <a:p>
            <a:pPr>
              <a:lnSpc>
                <a:spcPct val="100000"/>
              </a:lnSpc>
            </a:pPr>
            <a:r>
              <a:rPr b="0" lang="pt-BR" sz="3000" spc="-1" strike="noStrike">
                <a:solidFill>
                  <a:srgbClr val="2a3990"/>
                </a:solidFill>
                <a:latin typeface="Roboto"/>
                <a:ea typeface="Roboto"/>
              </a:rPr>
              <a:t>Quais modelos mais populares</a:t>
            </a:r>
            <a:endParaRPr b="0" lang="pt-BR" sz="3000" spc="-1" strike="noStrike">
              <a:solidFill>
                <a:srgbClr val="000000"/>
              </a:solidFill>
              <a:latin typeface="Arial"/>
            </a:endParaRPr>
          </a:p>
        </p:txBody>
      </p:sp>
    </p:spTree>
  </p:cSld>
</p:sld>
</file>

<file path=ppt/slides/slide7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8" name="CustomShape 1"/>
          <p:cNvSpPr/>
          <p:nvPr/>
        </p:nvSpPr>
        <p:spPr>
          <a:xfrm>
            <a:off x="595440" y="3890880"/>
            <a:ext cx="8548200" cy="999000"/>
          </a:xfrm>
          <a:prstGeom prst="rect">
            <a:avLst/>
          </a:prstGeom>
          <a:solidFill>
            <a:srgbClr val="ffffff"/>
          </a:solidFill>
          <a:ln>
            <a:noFill/>
          </a:ln>
        </p:spPr>
        <p:style>
          <a:lnRef idx="0"/>
          <a:fillRef idx="0"/>
          <a:effectRef idx="0"/>
          <a:fontRef idx="minor"/>
        </p:style>
      </p:sp>
      <p:sp>
        <p:nvSpPr>
          <p:cNvPr id="469" name="TextShape 2"/>
          <p:cNvSpPr txBox="1"/>
          <p:nvPr/>
        </p:nvSpPr>
        <p:spPr>
          <a:xfrm>
            <a:off x="311760" y="410040"/>
            <a:ext cx="8520120" cy="607320"/>
          </a:xfrm>
          <a:prstGeom prst="rect">
            <a:avLst/>
          </a:prstGeom>
          <a:noFill/>
          <a:ln>
            <a:noFill/>
          </a:ln>
        </p:spPr>
        <p:txBody>
          <a:bodyPr tIns="91440" bIns="91440"/>
          <a:p>
            <a:pPr>
              <a:lnSpc>
                <a:spcPct val="100000"/>
              </a:lnSpc>
            </a:pPr>
            <a:r>
              <a:rPr b="0" lang="pt-BR" sz="3000" spc="-1" strike="noStrike">
                <a:solidFill>
                  <a:srgbClr val="2a3990"/>
                </a:solidFill>
                <a:latin typeface="Roboto"/>
                <a:ea typeface="Roboto"/>
              </a:rPr>
              <a:t>Aprendizagem Supervisionada</a:t>
            </a:r>
            <a:endParaRPr b="0" lang="pt-BR" sz="3000" spc="-1" strike="noStrike">
              <a:solidFill>
                <a:srgbClr val="000000"/>
              </a:solidFill>
              <a:latin typeface="Arial"/>
            </a:endParaRPr>
          </a:p>
        </p:txBody>
      </p:sp>
      <p:pic>
        <p:nvPicPr>
          <p:cNvPr id="470" name="Google Shape;718;p89" descr=""/>
          <p:cNvPicPr/>
          <p:nvPr/>
        </p:nvPicPr>
        <p:blipFill>
          <a:blip r:embed="rId1"/>
          <a:stretch/>
        </p:blipFill>
        <p:spPr>
          <a:xfrm>
            <a:off x="152280" y="1170360"/>
            <a:ext cx="8838720" cy="3435120"/>
          </a:xfrm>
          <a:prstGeom prst="rect">
            <a:avLst/>
          </a:prstGeom>
          <a:ln>
            <a:noFill/>
          </a:ln>
        </p:spPr>
      </p:pic>
      <p:sp>
        <p:nvSpPr>
          <p:cNvPr id="471" name="CustomShape 3"/>
          <p:cNvSpPr/>
          <p:nvPr/>
        </p:nvSpPr>
        <p:spPr>
          <a:xfrm>
            <a:off x="437400" y="3951000"/>
            <a:ext cx="5608800" cy="430200"/>
          </a:xfrm>
          <a:prstGeom prst="rect">
            <a:avLst/>
          </a:prstGeom>
          <a:solidFill>
            <a:srgbClr val="ffffff"/>
          </a:solidFill>
          <a:ln w="9360">
            <a:solidFill>
              <a:schemeClr val="dk2"/>
            </a:solidFill>
            <a:round/>
          </a:ln>
        </p:spPr>
        <p:style>
          <a:lnRef idx="0"/>
          <a:fillRef idx="0"/>
          <a:effectRef idx="0"/>
          <a:fontRef idx="minor"/>
        </p:style>
      </p:sp>
    </p:spTree>
  </p:cSld>
</p:sld>
</file>

<file path=ppt/slides/slide7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72" name="Google Shape;724;p90" descr=""/>
          <p:cNvPicPr/>
          <p:nvPr/>
        </p:nvPicPr>
        <p:blipFill>
          <a:blip r:embed="rId1"/>
          <a:stretch/>
        </p:blipFill>
        <p:spPr>
          <a:xfrm>
            <a:off x="1776600" y="525600"/>
            <a:ext cx="5755680" cy="3804120"/>
          </a:xfrm>
          <a:prstGeom prst="rect">
            <a:avLst/>
          </a:prstGeom>
          <a:ln>
            <a:noFill/>
          </a:ln>
        </p:spPr>
      </p:pic>
    </p:spTree>
  </p:cSld>
</p:sld>
</file>

<file path=ppt/slides/slide7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73" name="Google Shape;729;p91" descr=""/>
          <p:cNvPicPr/>
          <p:nvPr/>
        </p:nvPicPr>
        <p:blipFill>
          <a:blip r:embed="rId1"/>
          <a:stretch/>
        </p:blipFill>
        <p:spPr>
          <a:xfrm>
            <a:off x="152280" y="152280"/>
            <a:ext cx="8838720" cy="3407040"/>
          </a:xfrm>
          <a:prstGeom prst="rect">
            <a:avLst/>
          </a:prstGeom>
          <a:ln>
            <a:noFill/>
          </a:ln>
        </p:spPr>
      </p:pic>
      <p:sp>
        <p:nvSpPr>
          <p:cNvPr id="474" name="CustomShape 1"/>
          <p:cNvSpPr/>
          <p:nvPr/>
        </p:nvSpPr>
        <p:spPr>
          <a:xfrm>
            <a:off x="402120" y="3012840"/>
            <a:ext cx="5608800" cy="430200"/>
          </a:xfrm>
          <a:prstGeom prst="rect">
            <a:avLst/>
          </a:prstGeom>
          <a:solidFill>
            <a:srgbClr val="ffffff"/>
          </a:solidFill>
          <a:ln w="9360">
            <a:solidFill>
              <a:schemeClr val="dk2"/>
            </a:solidFill>
            <a:round/>
          </a:ln>
        </p:spPr>
        <p:style>
          <a:lnRef idx="0"/>
          <a:fillRef idx="0"/>
          <a:effectRef idx="0"/>
          <a:fontRef idx="minor"/>
        </p:style>
      </p:sp>
    </p:spTree>
  </p:cSld>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59" name="Google Shape;131;p20" descr=""/>
          <p:cNvPicPr/>
          <p:nvPr/>
        </p:nvPicPr>
        <p:blipFill>
          <a:blip r:embed="rId1"/>
          <a:stretch/>
        </p:blipFill>
        <p:spPr>
          <a:xfrm>
            <a:off x="0" y="-506160"/>
            <a:ext cx="9401760" cy="5874480"/>
          </a:xfrm>
          <a:prstGeom prst="rect">
            <a:avLst/>
          </a:prstGeom>
          <a:ln>
            <a:noFill/>
          </a:ln>
        </p:spPr>
      </p:pic>
    </p:spTree>
  </p:cSld>
</p:sld>
</file>

<file path=ppt/slides/slide8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75" name="Google Shape;735;p92" descr=""/>
          <p:cNvPicPr/>
          <p:nvPr/>
        </p:nvPicPr>
        <p:blipFill>
          <a:blip r:embed="rId1"/>
          <a:stretch/>
        </p:blipFill>
        <p:spPr>
          <a:xfrm>
            <a:off x="1549080" y="264960"/>
            <a:ext cx="6045120" cy="3627000"/>
          </a:xfrm>
          <a:prstGeom prst="rect">
            <a:avLst/>
          </a:prstGeom>
          <a:ln>
            <a:noFill/>
          </a:ln>
        </p:spPr>
      </p:pic>
    </p:spTree>
  </p:cSld>
</p:sld>
</file>

<file path=ppt/slides/slide8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76" name="Google Shape;740;p93" descr=""/>
          <p:cNvPicPr/>
          <p:nvPr/>
        </p:nvPicPr>
        <p:blipFill>
          <a:blip r:embed="rId1"/>
          <a:stretch/>
        </p:blipFill>
        <p:spPr>
          <a:xfrm>
            <a:off x="152280" y="152280"/>
            <a:ext cx="8838720" cy="3427920"/>
          </a:xfrm>
          <a:prstGeom prst="rect">
            <a:avLst/>
          </a:prstGeom>
          <a:ln>
            <a:noFill/>
          </a:ln>
        </p:spPr>
      </p:pic>
      <p:sp>
        <p:nvSpPr>
          <p:cNvPr id="477" name="CustomShape 1"/>
          <p:cNvSpPr/>
          <p:nvPr/>
        </p:nvSpPr>
        <p:spPr>
          <a:xfrm>
            <a:off x="402120" y="3012840"/>
            <a:ext cx="5608800" cy="430200"/>
          </a:xfrm>
          <a:prstGeom prst="rect">
            <a:avLst/>
          </a:prstGeom>
          <a:solidFill>
            <a:srgbClr val="ffffff"/>
          </a:solidFill>
          <a:ln w="9360">
            <a:solidFill>
              <a:schemeClr val="dk2"/>
            </a:solidFill>
            <a:round/>
          </a:ln>
        </p:spPr>
        <p:style>
          <a:lnRef idx="0"/>
          <a:fillRef idx="0"/>
          <a:effectRef idx="0"/>
          <a:fontRef idx="minor"/>
        </p:style>
      </p:sp>
    </p:spTree>
  </p:cSld>
</p:sld>
</file>

<file path=ppt/slides/slide8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78" name="Google Shape;746;p94" descr=""/>
          <p:cNvPicPr/>
          <p:nvPr/>
        </p:nvPicPr>
        <p:blipFill>
          <a:blip r:embed="rId1"/>
          <a:stretch/>
        </p:blipFill>
        <p:spPr>
          <a:xfrm>
            <a:off x="152280" y="152280"/>
            <a:ext cx="8838720" cy="3429360"/>
          </a:xfrm>
          <a:prstGeom prst="rect">
            <a:avLst/>
          </a:prstGeom>
          <a:ln>
            <a:noFill/>
          </a:ln>
        </p:spPr>
      </p:pic>
      <p:sp>
        <p:nvSpPr>
          <p:cNvPr id="479" name="CustomShape 1"/>
          <p:cNvSpPr/>
          <p:nvPr/>
        </p:nvSpPr>
        <p:spPr>
          <a:xfrm>
            <a:off x="402120" y="3012840"/>
            <a:ext cx="5608800" cy="430200"/>
          </a:xfrm>
          <a:prstGeom prst="rect">
            <a:avLst/>
          </a:prstGeom>
          <a:solidFill>
            <a:srgbClr val="ffffff"/>
          </a:solidFill>
          <a:ln w="9360">
            <a:solidFill>
              <a:schemeClr val="dk2"/>
            </a:solidFill>
            <a:round/>
          </a:ln>
        </p:spPr>
        <p:style>
          <a:lnRef idx="0"/>
          <a:fillRef idx="0"/>
          <a:effectRef idx="0"/>
          <a:fontRef idx="minor"/>
        </p:style>
      </p:sp>
    </p:spTree>
  </p:cSld>
</p:sld>
</file>

<file path=ppt/slides/slide8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80" name="Google Shape;752;p95" descr=""/>
          <p:cNvPicPr/>
          <p:nvPr/>
        </p:nvPicPr>
        <p:blipFill>
          <a:blip r:embed="rId1"/>
          <a:stretch/>
        </p:blipFill>
        <p:spPr>
          <a:xfrm>
            <a:off x="152280" y="152280"/>
            <a:ext cx="8838720" cy="3427920"/>
          </a:xfrm>
          <a:prstGeom prst="rect">
            <a:avLst/>
          </a:prstGeom>
          <a:ln>
            <a:noFill/>
          </a:ln>
        </p:spPr>
      </p:pic>
      <p:sp>
        <p:nvSpPr>
          <p:cNvPr id="481" name="CustomShape 1"/>
          <p:cNvSpPr/>
          <p:nvPr/>
        </p:nvSpPr>
        <p:spPr>
          <a:xfrm>
            <a:off x="402120" y="3012840"/>
            <a:ext cx="5608800" cy="430200"/>
          </a:xfrm>
          <a:prstGeom prst="rect">
            <a:avLst/>
          </a:prstGeom>
          <a:solidFill>
            <a:srgbClr val="ffffff"/>
          </a:solidFill>
          <a:ln w="9360">
            <a:solidFill>
              <a:schemeClr val="dk2"/>
            </a:solidFill>
            <a:round/>
          </a:ln>
        </p:spPr>
        <p:style>
          <a:lnRef idx="0"/>
          <a:fillRef idx="0"/>
          <a:effectRef idx="0"/>
          <a:fontRef idx="minor"/>
        </p:style>
      </p:sp>
    </p:spTree>
  </p:cSld>
</p:sld>
</file>

<file path=ppt/slides/slide8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82" name="Google Shape;758;p96" descr=""/>
          <p:cNvPicPr/>
          <p:nvPr/>
        </p:nvPicPr>
        <p:blipFill>
          <a:blip r:embed="rId1"/>
          <a:stretch/>
        </p:blipFill>
        <p:spPr>
          <a:xfrm>
            <a:off x="152280" y="152280"/>
            <a:ext cx="8838720" cy="3424320"/>
          </a:xfrm>
          <a:prstGeom prst="rect">
            <a:avLst/>
          </a:prstGeom>
          <a:ln>
            <a:noFill/>
          </a:ln>
        </p:spPr>
      </p:pic>
      <p:sp>
        <p:nvSpPr>
          <p:cNvPr id="483" name="CustomShape 1"/>
          <p:cNvSpPr/>
          <p:nvPr/>
        </p:nvSpPr>
        <p:spPr>
          <a:xfrm>
            <a:off x="402120" y="3012840"/>
            <a:ext cx="5608800" cy="430200"/>
          </a:xfrm>
          <a:prstGeom prst="rect">
            <a:avLst/>
          </a:prstGeom>
          <a:solidFill>
            <a:srgbClr val="ffffff"/>
          </a:solidFill>
          <a:ln w="9360">
            <a:solidFill>
              <a:schemeClr val="dk2"/>
            </a:solidFill>
            <a:round/>
          </a:ln>
        </p:spPr>
        <p:style>
          <a:lnRef idx="0"/>
          <a:fillRef idx="0"/>
          <a:effectRef idx="0"/>
          <a:fontRef idx="minor"/>
        </p:style>
      </p:sp>
    </p:spTree>
  </p:cSld>
</p:sld>
</file>

<file path=ppt/slides/slide8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4" name="CustomShape 1"/>
          <p:cNvSpPr/>
          <p:nvPr/>
        </p:nvSpPr>
        <p:spPr>
          <a:xfrm>
            <a:off x="595440" y="3890880"/>
            <a:ext cx="8548200" cy="999000"/>
          </a:xfrm>
          <a:prstGeom prst="rect">
            <a:avLst/>
          </a:prstGeom>
          <a:solidFill>
            <a:srgbClr val="ffffff"/>
          </a:solidFill>
          <a:ln>
            <a:noFill/>
          </a:ln>
        </p:spPr>
        <p:style>
          <a:lnRef idx="0"/>
          <a:fillRef idx="0"/>
          <a:effectRef idx="0"/>
          <a:fontRef idx="minor"/>
        </p:style>
      </p:sp>
      <p:sp>
        <p:nvSpPr>
          <p:cNvPr id="485" name="TextShape 2"/>
          <p:cNvSpPr txBox="1"/>
          <p:nvPr/>
        </p:nvSpPr>
        <p:spPr>
          <a:xfrm>
            <a:off x="311760" y="410040"/>
            <a:ext cx="8520120" cy="607320"/>
          </a:xfrm>
          <a:prstGeom prst="rect">
            <a:avLst/>
          </a:prstGeom>
          <a:noFill/>
          <a:ln>
            <a:noFill/>
          </a:ln>
        </p:spPr>
        <p:txBody>
          <a:bodyPr tIns="91440" bIns="91440"/>
          <a:p>
            <a:pPr>
              <a:lnSpc>
                <a:spcPct val="100000"/>
              </a:lnSpc>
            </a:pPr>
            <a:r>
              <a:rPr b="0" lang="pt-BR" sz="3000" spc="-1" strike="noStrike">
                <a:solidFill>
                  <a:srgbClr val="2a3990"/>
                </a:solidFill>
                <a:latin typeface="Roboto"/>
                <a:ea typeface="Roboto"/>
              </a:rPr>
              <a:t>Aprendizagem Não Supervisionada</a:t>
            </a:r>
            <a:endParaRPr b="0" lang="pt-BR" sz="3000" spc="-1" strike="noStrike">
              <a:solidFill>
                <a:srgbClr val="000000"/>
              </a:solidFill>
              <a:latin typeface="Arial"/>
            </a:endParaRPr>
          </a:p>
        </p:txBody>
      </p:sp>
      <p:pic>
        <p:nvPicPr>
          <p:cNvPr id="486" name="Google Shape;766;p97" descr=""/>
          <p:cNvPicPr/>
          <p:nvPr/>
        </p:nvPicPr>
        <p:blipFill>
          <a:blip r:embed="rId1"/>
          <a:stretch/>
        </p:blipFill>
        <p:spPr>
          <a:xfrm>
            <a:off x="1027440" y="1459440"/>
            <a:ext cx="6564600" cy="2567880"/>
          </a:xfrm>
          <a:prstGeom prst="rect">
            <a:avLst/>
          </a:prstGeom>
          <a:ln>
            <a:noFill/>
          </a:ln>
        </p:spPr>
      </p:pic>
      <p:sp>
        <p:nvSpPr>
          <p:cNvPr id="487" name="CustomShape 3"/>
          <p:cNvSpPr/>
          <p:nvPr/>
        </p:nvSpPr>
        <p:spPr>
          <a:xfrm>
            <a:off x="1270080" y="3499560"/>
            <a:ext cx="4007160" cy="430200"/>
          </a:xfrm>
          <a:prstGeom prst="rect">
            <a:avLst/>
          </a:prstGeom>
          <a:solidFill>
            <a:srgbClr val="ffffff"/>
          </a:solidFill>
          <a:ln w="9360">
            <a:solidFill>
              <a:schemeClr val="dk2"/>
            </a:solidFill>
            <a:round/>
          </a:ln>
        </p:spPr>
        <p:style>
          <a:lnRef idx="0"/>
          <a:fillRef idx="0"/>
          <a:effectRef idx="0"/>
          <a:fontRef idx="minor"/>
        </p:style>
      </p:sp>
    </p:spTree>
  </p:cSld>
</p:sld>
</file>

<file path=ppt/slides/slide8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8" name="TextShape 1"/>
          <p:cNvSpPr txBox="1"/>
          <p:nvPr/>
        </p:nvSpPr>
        <p:spPr>
          <a:xfrm>
            <a:off x="311760" y="410040"/>
            <a:ext cx="8520120" cy="607320"/>
          </a:xfrm>
          <a:prstGeom prst="rect">
            <a:avLst/>
          </a:prstGeom>
          <a:noFill/>
          <a:ln>
            <a:noFill/>
          </a:ln>
        </p:spPr>
        <p:txBody>
          <a:bodyPr tIns="91440" bIns="91440"/>
          <a:p>
            <a:pPr>
              <a:lnSpc>
                <a:spcPct val="100000"/>
              </a:lnSpc>
            </a:pPr>
            <a:r>
              <a:rPr b="0" lang="pt-BR" sz="3000" spc="-1" strike="noStrike">
                <a:solidFill>
                  <a:srgbClr val="2a3990"/>
                </a:solidFill>
                <a:latin typeface="Roboto"/>
                <a:ea typeface="Roboto"/>
              </a:rPr>
              <a:t>Ferramentas e mais :)</a:t>
            </a:r>
            <a:endParaRPr b="0" lang="pt-BR" sz="3000" spc="-1" strike="noStrike">
              <a:solidFill>
                <a:srgbClr val="000000"/>
              </a:solidFill>
              <a:latin typeface="Arial"/>
            </a:endParaRPr>
          </a:p>
        </p:txBody>
      </p:sp>
      <p:pic>
        <p:nvPicPr>
          <p:cNvPr id="489" name="Google Shape;773;p98" descr=""/>
          <p:cNvPicPr/>
          <p:nvPr/>
        </p:nvPicPr>
        <p:blipFill>
          <a:blip r:embed="rId1"/>
          <a:stretch/>
        </p:blipFill>
        <p:spPr>
          <a:xfrm>
            <a:off x="726840" y="1392480"/>
            <a:ext cx="3704760" cy="1251000"/>
          </a:xfrm>
          <a:prstGeom prst="rect">
            <a:avLst/>
          </a:prstGeom>
          <a:ln>
            <a:noFill/>
          </a:ln>
        </p:spPr>
      </p:pic>
      <p:pic>
        <p:nvPicPr>
          <p:cNvPr id="490" name="Google Shape;774;p98" descr=""/>
          <p:cNvPicPr/>
          <p:nvPr/>
        </p:nvPicPr>
        <p:blipFill>
          <a:blip r:embed="rId2"/>
          <a:stretch/>
        </p:blipFill>
        <p:spPr>
          <a:xfrm>
            <a:off x="5386320" y="562680"/>
            <a:ext cx="2776320" cy="1493640"/>
          </a:xfrm>
          <a:prstGeom prst="rect">
            <a:avLst/>
          </a:prstGeom>
          <a:ln>
            <a:noFill/>
          </a:ln>
        </p:spPr>
      </p:pic>
      <p:pic>
        <p:nvPicPr>
          <p:cNvPr id="491" name="Google Shape;775;p98" descr=""/>
          <p:cNvPicPr/>
          <p:nvPr/>
        </p:nvPicPr>
        <p:blipFill>
          <a:blip r:embed="rId3"/>
          <a:stretch/>
        </p:blipFill>
        <p:spPr>
          <a:xfrm>
            <a:off x="538200" y="2761200"/>
            <a:ext cx="2004840" cy="1572120"/>
          </a:xfrm>
          <a:prstGeom prst="rect">
            <a:avLst/>
          </a:prstGeom>
          <a:ln>
            <a:noFill/>
          </a:ln>
        </p:spPr>
      </p:pic>
      <p:pic>
        <p:nvPicPr>
          <p:cNvPr id="492" name="Google Shape;776;p98" descr=""/>
          <p:cNvPicPr/>
          <p:nvPr/>
        </p:nvPicPr>
        <p:blipFill>
          <a:blip r:embed="rId4"/>
          <a:stretch/>
        </p:blipFill>
        <p:spPr>
          <a:xfrm>
            <a:off x="6055920" y="3014640"/>
            <a:ext cx="2106720" cy="834120"/>
          </a:xfrm>
          <a:prstGeom prst="rect">
            <a:avLst/>
          </a:prstGeom>
          <a:ln>
            <a:noFill/>
          </a:ln>
        </p:spPr>
      </p:pic>
      <p:pic>
        <p:nvPicPr>
          <p:cNvPr id="493" name="Google Shape;777;p98" descr=""/>
          <p:cNvPicPr/>
          <p:nvPr/>
        </p:nvPicPr>
        <p:blipFill>
          <a:blip r:embed="rId5"/>
          <a:stretch/>
        </p:blipFill>
        <p:spPr>
          <a:xfrm>
            <a:off x="3331800" y="2834640"/>
            <a:ext cx="2106720" cy="1425600"/>
          </a:xfrm>
          <a:prstGeom prst="rect">
            <a:avLst/>
          </a:prstGeom>
          <a:ln>
            <a:noFill/>
          </a:ln>
        </p:spPr>
      </p:pic>
      <p:pic>
        <p:nvPicPr>
          <p:cNvPr id="494" name="Google Shape;778;p98" descr=""/>
          <p:cNvPicPr/>
          <p:nvPr/>
        </p:nvPicPr>
        <p:blipFill>
          <a:blip r:embed="rId6"/>
          <a:stretch/>
        </p:blipFill>
        <p:spPr>
          <a:xfrm>
            <a:off x="6895800" y="2342160"/>
            <a:ext cx="2160720" cy="834120"/>
          </a:xfrm>
          <a:prstGeom prst="rect">
            <a:avLst/>
          </a:prstGeom>
          <a:ln>
            <a:noFill/>
          </a:ln>
        </p:spPr>
      </p:pic>
    </p:spTree>
  </p:cSld>
</p:sld>
</file>

<file path=ppt/slides/slide8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5" name="TextShape 1"/>
          <p:cNvSpPr txBox="1"/>
          <p:nvPr/>
        </p:nvSpPr>
        <p:spPr>
          <a:xfrm>
            <a:off x="597960" y="2152440"/>
            <a:ext cx="8221680" cy="838440"/>
          </a:xfrm>
          <a:prstGeom prst="rect">
            <a:avLst/>
          </a:prstGeom>
          <a:noFill/>
          <a:ln>
            <a:noFill/>
          </a:ln>
        </p:spPr>
        <p:txBody>
          <a:bodyPr tIns="91440" bIns="91440" anchor="ctr"/>
          <a:p>
            <a:pPr>
              <a:lnSpc>
                <a:spcPct val="100000"/>
              </a:lnSpc>
            </a:pPr>
            <a:r>
              <a:rPr b="0" lang="pt-BR" sz="4200" spc="-1" strike="noStrike">
                <a:solidFill>
                  <a:srgbClr val="ffffff"/>
                </a:solidFill>
                <a:latin typeface="Roboto"/>
                <a:ea typeface="Roboto"/>
              </a:rPr>
              <a:t>Exemplo com TensorFlow</a:t>
            </a:r>
            <a:endParaRPr b="0" lang="pt-BR" sz="4200" spc="-1" strike="noStrike">
              <a:solidFill>
                <a:srgbClr val="000000"/>
              </a:solidFill>
              <a:latin typeface="Arial"/>
            </a:endParaRPr>
          </a:p>
        </p:txBody>
      </p:sp>
    </p:spTree>
  </p:cSld>
</p:sld>
</file>

<file path=ppt/slides/slide8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6" name="TextShape 1"/>
          <p:cNvSpPr txBox="1"/>
          <p:nvPr/>
        </p:nvSpPr>
        <p:spPr>
          <a:xfrm>
            <a:off x="597960" y="2152440"/>
            <a:ext cx="8221680" cy="838440"/>
          </a:xfrm>
          <a:prstGeom prst="rect">
            <a:avLst/>
          </a:prstGeom>
          <a:noFill/>
          <a:ln>
            <a:noFill/>
          </a:ln>
        </p:spPr>
        <p:txBody>
          <a:bodyPr tIns="91440" bIns="91440" anchor="ctr"/>
          <a:p>
            <a:pPr>
              <a:lnSpc>
                <a:spcPct val="100000"/>
              </a:lnSpc>
            </a:pPr>
            <a:r>
              <a:rPr b="0" lang="pt-BR" sz="4200" spc="-1" strike="noStrike">
                <a:solidFill>
                  <a:srgbClr val="ffffff"/>
                </a:solidFill>
                <a:latin typeface="Roboto"/>
                <a:ea typeface="Roboto"/>
              </a:rPr>
              <a:t>Você sabia que constantemente você treina máquinas?</a:t>
            </a:r>
            <a:endParaRPr b="0" lang="pt-BR" sz="4200" spc="-1" strike="noStrike">
              <a:solidFill>
                <a:srgbClr val="000000"/>
              </a:solidFill>
              <a:latin typeface="Arial"/>
            </a:endParaRPr>
          </a:p>
        </p:txBody>
      </p:sp>
    </p:spTree>
  </p:cSld>
</p:sld>
</file>

<file path=ppt/slides/slide8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7" name="TextShape 1"/>
          <p:cNvSpPr txBox="1"/>
          <p:nvPr/>
        </p:nvSpPr>
        <p:spPr>
          <a:xfrm>
            <a:off x="311760" y="410040"/>
            <a:ext cx="8520120" cy="607320"/>
          </a:xfrm>
          <a:prstGeom prst="rect">
            <a:avLst/>
          </a:prstGeom>
          <a:noFill/>
          <a:ln>
            <a:noFill/>
          </a:ln>
        </p:spPr>
        <p:txBody>
          <a:bodyPr tIns="91440" bIns="91440"/>
          <a:p>
            <a:pPr>
              <a:lnSpc>
                <a:spcPct val="100000"/>
              </a:lnSpc>
            </a:pPr>
            <a:r>
              <a:rPr b="0" lang="pt-BR" sz="3000" spc="-1" strike="noStrike">
                <a:solidFill>
                  <a:srgbClr val="2a3990"/>
                </a:solidFill>
                <a:latin typeface="Roboto"/>
                <a:ea typeface="Roboto"/>
              </a:rPr>
              <a:t>Google reCAPTCHA</a:t>
            </a:r>
            <a:endParaRPr b="0" lang="pt-BR" sz="3000" spc="-1" strike="noStrike">
              <a:solidFill>
                <a:srgbClr val="000000"/>
              </a:solidFill>
              <a:latin typeface="Arial"/>
            </a:endParaRPr>
          </a:p>
        </p:txBody>
      </p:sp>
      <p:pic>
        <p:nvPicPr>
          <p:cNvPr id="498" name="Google Shape;794;p101" descr=""/>
          <p:cNvPicPr/>
          <p:nvPr/>
        </p:nvPicPr>
        <p:blipFill>
          <a:blip r:embed="rId1"/>
          <a:stretch/>
        </p:blipFill>
        <p:spPr>
          <a:xfrm>
            <a:off x="2529000" y="1829880"/>
            <a:ext cx="4085280" cy="1133640"/>
          </a:xfrm>
          <a:prstGeom prst="rect">
            <a:avLst/>
          </a:prstGeom>
          <a:ln>
            <a:noFill/>
          </a:ln>
        </p:spPr>
      </p:pic>
    </p:spTree>
  </p:cSld>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0" name="TextShape 1"/>
          <p:cNvSpPr txBox="1"/>
          <p:nvPr/>
        </p:nvSpPr>
        <p:spPr>
          <a:xfrm>
            <a:off x="597960" y="2152440"/>
            <a:ext cx="8221680" cy="838440"/>
          </a:xfrm>
          <a:prstGeom prst="rect">
            <a:avLst/>
          </a:prstGeom>
          <a:noFill/>
          <a:ln>
            <a:noFill/>
          </a:ln>
        </p:spPr>
        <p:txBody>
          <a:bodyPr tIns="91440" bIns="91440" anchor="ctr"/>
          <a:p>
            <a:pPr>
              <a:lnSpc>
                <a:spcPct val="100000"/>
              </a:lnSpc>
            </a:pPr>
            <a:r>
              <a:rPr b="0" lang="pt-BR" sz="4200" spc="-1" strike="noStrike">
                <a:solidFill>
                  <a:srgbClr val="ffffff"/>
                </a:solidFill>
                <a:latin typeface="Roboto"/>
                <a:ea typeface="Roboto"/>
              </a:rPr>
              <a:t>O que está dentro sabe Japonês?</a:t>
            </a:r>
            <a:endParaRPr b="0" lang="pt-BR" sz="4200" spc="-1" strike="noStrike">
              <a:solidFill>
                <a:srgbClr val="000000"/>
              </a:solidFill>
              <a:latin typeface="Arial"/>
            </a:endParaRPr>
          </a:p>
        </p:txBody>
      </p:sp>
    </p:spTree>
  </p:cSld>
</p:sld>
</file>

<file path=ppt/slides/slide9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9" name="CustomShape 1"/>
          <p:cNvSpPr/>
          <p:nvPr/>
        </p:nvSpPr>
        <p:spPr>
          <a:xfrm>
            <a:off x="595440" y="3890880"/>
            <a:ext cx="8548200" cy="999000"/>
          </a:xfrm>
          <a:prstGeom prst="rect">
            <a:avLst/>
          </a:prstGeom>
          <a:solidFill>
            <a:srgbClr val="ffffff"/>
          </a:solidFill>
          <a:ln>
            <a:noFill/>
          </a:ln>
        </p:spPr>
        <p:style>
          <a:lnRef idx="0"/>
          <a:fillRef idx="0"/>
          <a:effectRef idx="0"/>
          <a:fontRef idx="minor"/>
        </p:style>
      </p:sp>
      <p:sp>
        <p:nvSpPr>
          <p:cNvPr id="500" name="TextShape 2"/>
          <p:cNvSpPr txBox="1"/>
          <p:nvPr/>
        </p:nvSpPr>
        <p:spPr>
          <a:xfrm>
            <a:off x="311760" y="410040"/>
            <a:ext cx="8520120" cy="607320"/>
          </a:xfrm>
          <a:prstGeom prst="rect">
            <a:avLst/>
          </a:prstGeom>
          <a:noFill/>
          <a:ln>
            <a:noFill/>
          </a:ln>
        </p:spPr>
        <p:txBody>
          <a:bodyPr tIns="91440" bIns="91440"/>
          <a:p>
            <a:endParaRPr b="0" lang="pt-BR" sz="1400" spc="-1" strike="noStrike">
              <a:solidFill>
                <a:srgbClr val="000000"/>
              </a:solidFill>
              <a:latin typeface="Arial"/>
            </a:endParaRPr>
          </a:p>
        </p:txBody>
      </p:sp>
      <p:sp>
        <p:nvSpPr>
          <p:cNvPr id="501" name="TextShape 3"/>
          <p:cNvSpPr txBox="1"/>
          <p:nvPr/>
        </p:nvSpPr>
        <p:spPr>
          <a:xfrm>
            <a:off x="311760" y="1229760"/>
            <a:ext cx="8520120" cy="3338640"/>
          </a:xfrm>
          <a:prstGeom prst="rect">
            <a:avLst/>
          </a:prstGeom>
          <a:noFill/>
          <a:ln>
            <a:noFill/>
          </a:ln>
        </p:spPr>
        <p:txBody>
          <a:bodyPr tIns="91440" bIns="91440"/>
          <a:p>
            <a:endParaRPr b="0" lang="pt-BR" sz="1400" spc="-1" strike="noStrike">
              <a:solidFill>
                <a:srgbClr val="000000"/>
              </a:solidFill>
              <a:latin typeface="Arial"/>
            </a:endParaRPr>
          </a:p>
        </p:txBody>
      </p:sp>
      <p:pic>
        <p:nvPicPr>
          <p:cNvPr id="502" name="Google Shape;802;p102" descr=""/>
          <p:cNvPicPr/>
          <p:nvPr/>
        </p:nvPicPr>
        <p:blipFill>
          <a:blip r:embed="rId1"/>
          <a:stretch/>
        </p:blipFill>
        <p:spPr>
          <a:xfrm>
            <a:off x="311760" y="119520"/>
            <a:ext cx="8520120" cy="4449240"/>
          </a:xfrm>
          <a:prstGeom prst="rect">
            <a:avLst/>
          </a:prstGeom>
          <a:ln>
            <a:noFill/>
          </a:ln>
        </p:spPr>
      </p:pic>
    </p:spTree>
  </p:cSld>
</p:sld>
</file>

<file path=ppt/slides/slide9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503" name="Google Shape;807;p103" descr=""/>
          <p:cNvPicPr/>
          <p:nvPr/>
        </p:nvPicPr>
        <p:blipFill>
          <a:blip r:embed="rId1"/>
          <a:stretch/>
        </p:blipFill>
        <p:spPr>
          <a:xfrm>
            <a:off x="152280" y="504360"/>
            <a:ext cx="2238120" cy="3276360"/>
          </a:xfrm>
          <a:prstGeom prst="rect">
            <a:avLst/>
          </a:prstGeom>
          <a:ln>
            <a:noFill/>
          </a:ln>
        </p:spPr>
      </p:pic>
      <p:pic>
        <p:nvPicPr>
          <p:cNvPr id="504" name="Google Shape;808;p103" descr=""/>
          <p:cNvPicPr/>
          <p:nvPr/>
        </p:nvPicPr>
        <p:blipFill>
          <a:blip r:embed="rId2"/>
          <a:stretch/>
        </p:blipFill>
        <p:spPr>
          <a:xfrm>
            <a:off x="2543040" y="504360"/>
            <a:ext cx="2171520" cy="3219120"/>
          </a:xfrm>
          <a:prstGeom prst="rect">
            <a:avLst/>
          </a:prstGeom>
          <a:ln>
            <a:noFill/>
          </a:ln>
        </p:spPr>
      </p:pic>
      <p:pic>
        <p:nvPicPr>
          <p:cNvPr id="505" name="Google Shape;809;p103" descr=""/>
          <p:cNvPicPr/>
          <p:nvPr/>
        </p:nvPicPr>
        <p:blipFill>
          <a:blip r:embed="rId3"/>
          <a:stretch/>
        </p:blipFill>
        <p:spPr>
          <a:xfrm>
            <a:off x="4867200" y="504360"/>
            <a:ext cx="2095200" cy="3352320"/>
          </a:xfrm>
          <a:prstGeom prst="rect">
            <a:avLst/>
          </a:prstGeom>
          <a:ln>
            <a:noFill/>
          </a:ln>
        </p:spPr>
      </p:pic>
      <p:pic>
        <p:nvPicPr>
          <p:cNvPr id="506" name="Google Shape;810;p103" descr=""/>
          <p:cNvPicPr/>
          <p:nvPr/>
        </p:nvPicPr>
        <p:blipFill>
          <a:blip r:embed="rId4"/>
          <a:stretch/>
        </p:blipFill>
        <p:spPr>
          <a:xfrm>
            <a:off x="7115040" y="504360"/>
            <a:ext cx="1875960" cy="2746080"/>
          </a:xfrm>
          <a:prstGeom prst="rect">
            <a:avLst/>
          </a:prstGeom>
          <a:ln>
            <a:noFill/>
          </a:ln>
        </p:spPr>
      </p:pic>
    </p:spTree>
  </p:cSld>
</p:sld>
</file>

<file path=ppt/slides/slide9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7" name="TextShape 1"/>
          <p:cNvSpPr txBox="1"/>
          <p:nvPr/>
        </p:nvSpPr>
        <p:spPr>
          <a:xfrm>
            <a:off x="597960" y="2152440"/>
            <a:ext cx="8221680" cy="838440"/>
          </a:xfrm>
          <a:prstGeom prst="rect">
            <a:avLst/>
          </a:prstGeom>
          <a:noFill/>
          <a:ln>
            <a:noFill/>
          </a:ln>
        </p:spPr>
        <p:txBody>
          <a:bodyPr tIns="91440" bIns="91440" anchor="ctr"/>
          <a:p>
            <a:pPr>
              <a:lnSpc>
                <a:spcPct val="100000"/>
              </a:lnSpc>
            </a:pPr>
            <a:r>
              <a:rPr b="0" lang="pt-BR" sz="4200" spc="-1" strike="noStrike">
                <a:solidFill>
                  <a:srgbClr val="ffffff"/>
                </a:solidFill>
                <a:latin typeface="Roboto"/>
                <a:ea typeface="Roboto"/>
              </a:rPr>
              <a:t>Perguntas?</a:t>
            </a:r>
            <a:endParaRPr b="0" lang="pt-BR" sz="4200" spc="-1" strike="noStrike">
              <a:solidFill>
                <a:srgbClr val="000000"/>
              </a:solidFill>
              <a:latin typeface="Arial"/>
            </a:endParaRPr>
          </a:p>
        </p:txBody>
      </p:sp>
    </p:spTree>
  </p:cSld>
</p:sld>
</file>

<file path=ppt/slides/slide9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8" name="TextShape 1"/>
          <p:cNvSpPr txBox="1"/>
          <p:nvPr/>
        </p:nvSpPr>
        <p:spPr>
          <a:xfrm>
            <a:off x="597960" y="2152440"/>
            <a:ext cx="8221680" cy="838440"/>
          </a:xfrm>
          <a:prstGeom prst="rect">
            <a:avLst/>
          </a:prstGeom>
          <a:noFill/>
          <a:ln>
            <a:noFill/>
          </a:ln>
        </p:spPr>
        <p:txBody>
          <a:bodyPr tIns="91440" bIns="91440" anchor="ctr"/>
          <a:p>
            <a:pPr>
              <a:lnSpc>
                <a:spcPct val="100000"/>
              </a:lnSpc>
            </a:pPr>
            <a:r>
              <a:rPr b="0" lang="pt-BR" sz="4200" spc="-1" strike="noStrike">
                <a:solidFill>
                  <a:srgbClr val="ffffff"/>
                </a:solidFill>
                <a:latin typeface="Roboto"/>
                <a:ea typeface="Roboto"/>
              </a:rPr>
              <a:t>Obrigado</a:t>
            </a:r>
            <a:endParaRPr b="0" lang="pt-BR" sz="4200" spc="-1" strike="noStrike">
              <a:solidFill>
                <a:srgbClr val="000000"/>
              </a:solidFill>
              <a:latin typeface="Arial"/>
            </a:endParaRPr>
          </a:p>
        </p:txBody>
      </p:sp>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0</TotalTime>
  <Application>LibreOffice/6.0.7.3$Linux_X86_64 LibreOffice_project/00m0$Build-3</Applicat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dc:description/>
  <dc:language>pt-BR</dc:language>
  <cp:lastModifiedBy/>
  <dcterms:modified xsi:type="dcterms:W3CDTF">2019-10-23T22:44:01Z</dcterms:modified>
  <cp:revision>1</cp:revision>
  <dc:subject/>
  <dc:title/>
</cp:coreProperties>
</file>